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2" r:id="rId2"/>
    <p:sldId id="257" r:id="rId3"/>
    <p:sldId id="270" r:id="rId4"/>
    <p:sldId id="263" r:id="rId5"/>
    <p:sldId id="264" r:id="rId6"/>
    <p:sldId id="274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5" r:id="rId15"/>
    <p:sldId id="276" r:id="rId16"/>
    <p:sldId id="277" r:id="rId17"/>
    <p:sldId id="278" r:id="rId1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70901" autoAdjust="0"/>
  </p:normalViewPr>
  <p:slideViewPr>
    <p:cSldViewPr snapToGrid="0" snapToObjects="1">
      <p:cViewPr varScale="1">
        <p:scale>
          <a:sx n="47" d="100"/>
          <a:sy n="47" d="100"/>
        </p:scale>
        <p:origin x="198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E7EAFD-84EA-4F1A-A0CD-41CB127D28F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F59AFFD6-E306-45B1-9CC3-B2C4F6867195}">
      <dgm:prSet phldrT="[Text]"/>
      <dgm:spPr/>
      <dgm:t>
        <a:bodyPr/>
        <a:lstStyle/>
        <a:p>
          <a:r>
            <a:rPr lang="en-NZ" smtClean="0"/>
            <a:t>30 April – 18 May Informal </a:t>
          </a:r>
          <a:r>
            <a:rPr lang="en-NZ" dirty="0" smtClean="0"/>
            <a:t>Consultation/survey</a:t>
          </a:r>
          <a:endParaRPr lang="en-NZ" dirty="0"/>
        </a:p>
      </dgm:t>
    </dgm:pt>
    <dgm:pt modelId="{DEB1693D-224B-41E1-B5E5-E0B3DD53BC14}" type="parTrans" cxnId="{812C81AB-1BB5-447D-98B3-67612FF479E8}">
      <dgm:prSet/>
      <dgm:spPr/>
      <dgm:t>
        <a:bodyPr/>
        <a:lstStyle/>
        <a:p>
          <a:endParaRPr lang="en-NZ"/>
        </a:p>
      </dgm:t>
    </dgm:pt>
    <dgm:pt modelId="{78F4733B-29EC-4296-AE7D-9D94F885D140}" type="sibTrans" cxnId="{812C81AB-1BB5-447D-98B3-67612FF479E8}">
      <dgm:prSet/>
      <dgm:spPr/>
      <dgm:t>
        <a:bodyPr/>
        <a:lstStyle/>
        <a:p>
          <a:endParaRPr lang="en-NZ"/>
        </a:p>
      </dgm:t>
    </dgm:pt>
    <dgm:pt modelId="{F52E712D-57D5-49E3-8398-864C28D0F7EF}">
      <dgm:prSet phldrT="[Text]"/>
      <dgm:spPr/>
      <dgm:t>
        <a:bodyPr/>
        <a:lstStyle/>
        <a:p>
          <a:r>
            <a:rPr lang="en-US" dirty="0" smtClean="0"/>
            <a:t>retain wards</a:t>
          </a:r>
          <a:endParaRPr lang="en-NZ" dirty="0"/>
        </a:p>
      </dgm:t>
    </dgm:pt>
    <dgm:pt modelId="{34611C90-760C-4DA7-8FC8-FF17CC63A793}" type="parTrans" cxnId="{8F6551D8-95F4-46B4-84AA-8359D69D895E}">
      <dgm:prSet/>
      <dgm:spPr/>
      <dgm:t>
        <a:bodyPr/>
        <a:lstStyle/>
        <a:p>
          <a:endParaRPr lang="en-NZ"/>
        </a:p>
      </dgm:t>
    </dgm:pt>
    <dgm:pt modelId="{7CEED91E-6C16-4D6E-AA9E-07EF123D5049}" type="sibTrans" cxnId="{8F6551D8-95F4-46B4-84AA-8359D69D895E}">
      <dgm:prSet/>
      <dgm:spPr/>
      <dgm:t>
        <a:bodyPr/>
        <a:lstStyle/>
        <a:p>
          <a:endParaRPr lang="en-NZ"/>
        </a:p>
      </dgm:t>
    </dgm:pt>
    <dgm:pt modelId="{674ADA1E-B021-419F-996E-AA973696C984}">
      <dgm:prSet/>
      <dgm:spPr/>
      <dgm:t>
        <a:bodyPr/>
        <a:lstStyle/>
        <a:p>
          <a:r>
            <a:rPr lang="en-US" smtClean="0"/>
            <a:t>8-9 councillors</a:t>
          </a:r>
          <a:endParaRPr lang="en-US" dirty="0"/>
        </a:p>
      </dgm:t>
    </dgm:pt>
    <dgm:pt modelId="{50A8AACA-2D7A-4DC5-BF60-3AD45834E6BA}" type="parTrans" cxnId="{B3E90BB6-D7C8-4657-A41F-80F9391A7B80}">
      <dgm:prSet/>
      <dgm:spPr/>
      <dgm:t>
        <a:bodyPr/>
        <a:lstStyle/>
        <a:p>
          <a:endParaRPr lang="en-NZ"/>
        </a:p>
      </dgm:t>
    </dgm:pt>
    <dgm:pt modelId="{E3544FCF-CCFF-40C5-91B3-E76164E76ED3}" type="sibTrans" cxnId="{B3E90BB6-D7C8-4657-A41F-80F9391A7B80}">
      <dgm:prSet/>
      <dgm:spPr/>
      <dgm:t>
        <a:bodyPr/>
        <a:lstStyle/>
        <a:p>
          <a:endParaRPr lang="en-NZ"/>
        </a:p>
      </dgm:t>
    </dgm:pt>
    <dgm:pt modelId="{518AEFE4-6AB2-4575-B4FF-09AD782FF664}">
      <dgm:prSet/>
      <dgm:spPr/>
      <dgm:t>
        <a:bodyPr/>
        <a:lstStyle/>
        <a:p>
          <a:r>
            <a:rPr lang="en-US" smtClean="0"/>
            <a:t>retain ward names</a:t>
          </a:r>
          <a:endParaRPr lang="en-US" dirty="0"/>
        </a:p>
      </dgm:t>
    </dgm:pt>
    <dgm:pt modelId="{84510ADA-3DC5-454A-9552-4DA6409C74FC}" type="parTrans" cxnId="{F0FEDF23-139F-4B00-BE18-29B55E3DDE5A}">
      <dgm:prSet/>
      <dgm:spPr/>
      <dgm:t>
        <a:bodyPr/>
        <a:lstStyle/>
        <a:p>
          <a:endParaRPr lang="en-NZ"/>
        </a:p>
      </dgm:t>
    </dgm:pt>
    <dgm:pt modelId="{362A9835-9A60-4204-9EB4-4BBF8B65612F}" type="sibTrans" cxnId="{F0FEDF23-139F-4B00-BE18-29B55E3DDE5A}">
      <dgm:prSet/>
      <dgm:spPr/>
      <dgm:t>
        <a:bodyPr/>
        <a:lstStyle/>
        <a:p>
          <a:endParaRPr lang="en-NZ"/>
        </a:p>
      </dgm:t>
    </dgm:pt>
    <dgm:pt modelId="{C0DCCF36-B41F-4DA6-BD5A-F1547711D0D7}">
      <dgm:prSet/>
      <dgm:spPr/>
      <dgm:t>
        <a:bodyPr/>
        <a:lstStyle/>
        <a:p>
          <a:r>
            <a:rPr lang="en-US" dirty="0" smtClean="0"/>
            <a:t>consider community boards</a:t>
          </a:r>
          <a:endParaRPr lang="en-US" dirty="0"/>
        </a:p>
      </dgm:t>
    </dgm:pt>
    <dgm:pt modelId="{60AA8FA6-6FB8-416C-9D82-BE7EE4A4BE9B}" type="parTrans" cxnId="{309BAD05-B67B-45D1-8D19-E423FF8571CB}">
      <dgm:prSet/>
      <dgm:spPr/>
      <dgm:t>
        <a:bodyPr/>
        <a:lstStyle/>
        <a:p>
          <a:endParaRPr lang="en-NZ"/>
        </a:p>
      </dgm:t>
    </dgm:pt>
    <dgm:pt modelId="{64054A7E-DAF4-4E37-800A-8FAFFD85EFA5}" type="sibTrans" cxnId="{309BAD05-B67B-45D1-8D19-E423FF8571CB}">
      <dgm:prSet/>
      <dgm:spPr/>
      <dgm:t>
        <a:bodyPr/>
        <a:lstStyle/>
        <a:p>
          <a:endParaRPr lang="en-NZ"/>
        </a:p>
      </dgm:t>
    </dgm:pt>
    <dgm:pt modelId="{4834E932-E81B-4D9C-A60D-09BE39DCFAA6}">
      <dgm:prSet/>
      <dgm:spPr/>
      <dgm:t>
        <a:bodyPr/>
        <a:lstStyle/>
        <a:p>
          <a:r>
            <a:rPr lang="en-NZ" smtClean="0"/>
            <a:t>April 13th first </a:t>
          </a:r>
          <a:r>
            <a:rPr lang="en-NZ" dirty="0" smtClean="0"/>
            <a:t>meeting, discussion conversation with EO and EM’s</a:t>
          </a:r>
          <a:endParaRPr lang="en-NZ" dirty="0"/>
        </a:p>
      </dgm:t>
    </dgm:pt>
    <dgm:pt modelId="{96E2AF23-E445-4924-876F-1537CC9BC6AE}" type="parTrans" cxnId="{0EA35733-D8BF-483A-8918-968B2EA0734C}">
      <dgm:prSet/>
      <dgm:spPr/>
      <dgm:t>
        <a:bodyPr/>
        <a:lstStyle/>
        <a:p>
          <a:endParaRPr lang="en-NZ"/>
        </a:p>
      </dgm:t>
    </dgm:pt>
    <dgm:pt modelId="{A8298E22-85C4-4CF6-9226-5BD6826DEF3B}" type="sibTrans" cxnId="{0EA35733-D8BF-483A-8918-968B2EA0734C}">
      <dgm:prSet/>
      <dgm:spPr/>
      <dgm:t>
        <a:bodyPr/>
        <a:lstStyle/>
        <a:p>
          <a:endParaRPr lang="en-NZ"/>
        </a:p>
      </dgm:t>
    </dgm:pt>
    <dgm:pt modelId="{9CF7DE02-C9EF-49AF-8A42-1DC08101C55B}">
      <dgm:prSet/>
      <dgm:spPr/>
      <dgm:t>
        <a:bodyPr/>
        <a:lstStyle/>
        <a:p>
          <a:r>
            <a:rPr lang="en-NZ" smtClean="0"/>
            <a:t>Decision to undertake Informal </a:t>
          </a:r>
          <a:r>
            <a:rPr lang="en-NZ" dirty="0" smtClean="0"/>
            <a:t>consultation</a:t>
          </a:r>
          <a:endParaRPr lang="en-NZ" dirty="0"/>
        </a:p>
      </dgm:t>
    </dgm:pt>
    <dgm:pt modelId="{C973F3B8-047C-486F-8081-528C345C71DA}" type="parTrans" cxnId="{86C744BC-A54A-4A37-8C65-04E6722129C9}">
      <dgm:prSet/>
      <dgm:spPr/>
      <dgm:t>
        <a:bodyPr/>
        <a:lstStyle/>
        <a:p>
          <a:endParaRPr lang="en-NZ"/>
        </a:p>
      </dgm:t>
    </dgm:pt>
    <dgm:pt modelId="{40734006-21C0-4D37-81C2-3CD158CFE4A5}" type="sibTrans" cxnId="{86C744BC-A54A-4A37-8C65-04E6722129C9}">
      <dgm:prSet/>
      <dgm:spPr/>
      <dgm:t>
        <a:bodyPr/>
        <a:lstStyle/>
        <a:p>
          <a:endParaRPr lang="en-NZ"/>
        </a:p>
      </dgm:t>
    </dgm:pt>
    <dgm:pt modelId="{9C6E9A76-AD10-4B2F-9426-BFA44F10452E}">
      <dgm:prSet/>
      <dgm:spPr/>
      <dgm:t>
        <a:bodyPr/>
        <a:lstStyle/>
        <a:p>
          <a:r>
            <a:rPr lang="en-NZ" dirty="0" smtClean="0"/>
            <a:t>Discussed results from 2012 Review</a:t>
          </a:r>
          <a:endParaRPr lang="en-NZ" dirty="0"/>
        </a:p>
      </dgm:t>
    </dgm:pt>
    <dgm:pt modelId="{90D5B658-1B9F-4C54-A899-018EA6997F43}" type="parTrans" cxnId="{82D8989B-05A9-4535-B9BA-A3DA76060106}">
      <dgm:prSet/>
      <dgm:spPr/>
      <dgm:t>
        <a:bodyPr/>
        <a:lstStyle/>
        <a:p>
          <a:endParaRPr lang="en-NZ"/>
        </a:p>
      </dgm:t>
    </dgm:pt>
    <dgm:pt modelId="{02592260-123D-4FC2-B19F-D76DE894E219}" type="sibTrans" cxnId="{82D8989B-05A9-4535-B9BA-A3DA76060106}">
      <dgm:prSet/>
      <dgm:spPr/>
      <dgm:t>
        <a:bodyPr/>
        <a:lstStyle/>
        <a:p>
          <a:endParaRPr lang="en-NZ"/>
        </a:p>
      </dgm:t>
    </dgm:pt>
    <dgm:pt modelId="{94115835-4A8B-46A8-B112-AED2080799BE}">
      <dgm:prSet/>
      <dgm:spPr/>
      <dgm:t>
        <a:bodyPr/>
        <a:lstStyle/>
        <a:p>
          <a:r>
            <a:rPr lang="en-NZ" smtClean="0"/>
            <a:t>Discussed possible options and variations</a:t>
          </a:r>
          <a:endParaRPr lang="en-NZ"/>
        </a:p>
      </dgm:t>
    </dgm:pt>
    <dgm:pt modelId="{6EB57F61-5EEC-4CE4-BEA0-06D7DDBF953B}" type="parTrans" cxnId="{AD6F778F-023E-468B-8BAD-94307722F126}">
      <dgm:prSet/>
      <dgm:spPr/>
      <dgm:t>
        <a:bodyPr/>
        <a:lstStyle/>
        <a:p>
          <a:endParaRPr lang="en-NZ"/>
        </a:p>
      </dgm:t>
    </dgm:pt>
    <dgm:pt modelId="{9B87ACAA-0469-4195-BA71-BE69FA9C7FB6}" type="sibTrans" cxnId="{AD6F778F-023E-468B-8BAD-94307722F126}">
      <dgm:prSet/>
      <dgm:spPr/>
      <dgm:t>
        <a:bodyPr/>
        <a:lstStyle/>
        <a:p>
          <a:endParaRPr lang="en-NZ"/>
        </a:p>
      </dgm:t>
    </dgm:pt>
    <dgm:pt modelId="{408A9321-8B66-48B9-B4F4-EF0FB30951FF}" type="pres">
      <dgm:prSet presAssocID="{B4E7EAFD-84EA-4F1A-A0CD-41CB127D28F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NZ"/>
        </a:p>
      </dgm:t>
    </dgm:pt>
    <dgm:pt modelId="{05D50F7D-302B-4F82-A918-E7635DB77B52}" type="pres">
      <dgm:prSet presAssocID="{4834E932-E81B-4D9C-A60D-09BE39DCFAA6}" presName="horFlow" presStyleCnt="0"/>
      <dgm:spPr/>
      <dgm:t>
        <a:bodyPr/>
        <a:lstStyle/>
        <a:p>
          <a:endParaRPr lang="en-NZ"/>
        </a:p>
      </dgm:t>
    </dgm:pt>
    <dgm:pt modelId="{709C71D6-50C5-4F26-86E6-D7E38ADFB141}" type="pres">
      <dgm:prSet presAssocID="{4834E932-E81B-4D9C-A60D-09BE39DCFAA6}" presName="bigChev" presStyleLbl="node1" presStyleIdx="0" presStyleCnt="2"/>
      <dgm:spPr/>
      <dgm:t>
        <a:bodyPr/>
        <a:lstStyle/>
        <a:p>
          <a:endParaRPr lang="en-NZ"/>
        </a:p>
      </dgm:t>
    </dgm:pt>
    <dgm:pt modelId="{7E4EA444-A874-4ACD-8DFF-2292DFC0CDB0}" type="pres">
      <dgm:prSet presAssocID="{90D5B658-1B9F-4C54-A899-018EA6997F43}" presName="parTrans" presStyleCnt="0"/>
      <dgm:spPr/>
      <dgm:t>
        <a:bodyPr/>
        <a:lstStyle/>
        <a:p>
          <a:endParaRPr lang="en-NZ"/>
        </a:p>
      </dgm:t>
    </dgm:pt>
    <dgm:pt modelId="{81809800-DF09-47A4-AF4B-B6A9018AD06C}" type="pres">
      <dgm:prSet presAssocID="{9C6E9A76-AD10-4B2F-9426-BFA44F10452E}" presName="node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1F2DAF81-4D0E-489D-819E-9C1541D424E7}" type="pres">
      <dgm:prSet presAssocID="{02592260-123D-4FC2-B19F-D76DE894E219}" presName="sibTrans" presStyleCnt="0"/>
      <dgm:spPr/>
      <dgm:t>
        <a:bodyPr/>
        <a:lstStyle/>
        <a:p>
          <a:endParaRPr lang="en-NZ"/>
        </a:p>
      </dgm:t>
    </dgm:pt>
    <dgm:pt modelId="{B173D7A6-679D-4E34-9882-E9D0B6A67E63}" type="pres">
      <dgm:prSet presAssocID="{9CF7DE02-C9EF-49AF-8A42-1DC08101C55B}" presName="node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084C29D1-7241-49DB-8798-B39911C6E97F}" type="pres">
      <dgm:prSet presAssocID="{40734006-21C0-4D37-81C2-3CD158CFE4A5}" presName="sibTrans" presStyleCnt="0"/>
      <dgm:spPr/>
      <dgm:t>
        <a:bodyPr/>
        <a:lstStyle/>
        <a:p>
          <a:endParaRPr lang="en-NZ"/>
        </a:p>
      </dgm:t>
    </dgm:pt>
    <dgm:pt modelId="{C68E3EEF-2095-4769-9A17-1C169E5095F8}" type="pres">
      <dgm:prSet presAssocID="{94115835-4A8B-46A8-B112-AED2080799BE}" presName="node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E1EADEDA-E1B2-4F7D-A997-1AA0B9490895}" type="pres">
      <dgm:prSet presAssocID="{4834E932-E81B-4D9C-A60D-09BE39DCFAA6}" presName="vSp" presStyleCnt="0"/>
      <dgm:spPr/>
      <dgm:t>
        <a:bodyPr/>
        <a:lstStyle/>
        <a:p>
          <a:endParaRPr lang="en-NZ"/>
        </a:p>
      </dgm:t>
    </dgm:pt>
    <dgm:pt modelId="{899E25C4-BB56-4215-A065-C1A46FB85482}" type="pres">
      <dgm:prSet presAssocID="{F59AFFD6-E306-45B1-9CC3-B2C4F6867195}" presName="horFlow" presStyleCnt="0"/>
      <dgm:spPr/>
      <dgm:t>
        <a:bodyPr/>
        <a:lstStyle/>
        <a:p>
          <a:endParaRPr lang="en-NZ"/>
        </a:p>
      </dgm:t>
    </dgm:pt>
    <dgm:pt modelId="{788C556D-54A8-4131-B439-0FADF80B635F}" type="pres">
      <dgm:prSet presAssocID="{F59AFFD6-E306-45B1-9CC3-B2C4F6867195}" presName="bigChev" presStyleLbl="node1" presStyleIdx="1" presStyleCnt="2"/>
      <dgm:spPr/>
      <dgm:t>
        <a:bodyPr/>
        <a:lstStyle/>
        <a:p>
          <a:endParaRPr lang="en-NZ"/>
        </a:p>
      </dgm:t>
    </dgm:pt>
    <dgm:pt modelId="{F412F75A-3506-4FAC-AAF8-CB5D734296EB}" type="pres">
      <dgm:prSet presAssocID="{34611C90-760C-4DA7-8FC8-FF17CC63A793}" presName="parTrans" presStyleCnt="0"/>
      <dgm:spPr/>
      <dgm:t>
        <a:bodyPr/>
        <a:lstStyle/>
        <a:p>
          <a:endParaRPr lang="en-NZ"/>
        </a:p>
      </dgm:t>
    </dgm:pt>
    <dgm:pt modelId="{A91B09A9-1913-41C7-AB1F-ECD48D9C79A7}" type="pres">
      <dgm:prSet presAssocID="{F52E712D-57D5-49E3-8398-864C28D0F7EF}" presName="node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B09F791B-88AA-416C-90E4-A4B2B85942EE}" type="pres">
      <dgm:prSet presAssocID="{7CEED91E-6C16-4D6E-AA9E-07EF123D5049}" presName="sibTrans" presStyleCnt="0"/>
      <dgm:spPr/>
      <dgm:t>
        <a:bodyPr/>
        <a:lstStyle/>
        <a:p>
          <a:endParaRPr lang="en-NZ"/>
        </a:p>
      </dgm:t>
    </dgm:pt>
    <dgm:pt modelId="{42AD8C5E-507B-450B-B878-D81463426C41}" type="pres">
      <dgm:prSet presAssocID="{674ADA1E-B021-419F-996E-AA973696C984}" presName="node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0FB4305D-B152-4159-AF2D-B683387ADCB1}" type="pres">
      <dgm:prSet presAssocID="{E3544FCF-CCFF-40C5-91B3-E76164E76ED3}" presName="sibTrans" presStyleCnt="0"/>
      <dgm:spPr/>
      <dgm:t>
        <a:bodyPr/>
        <a:lstStyle/>
        <a:p>
          <a:endParaRPr lang="en-NZ"/>
        </a:p>
      </dgm:t>
    </dgm:pt>
    <dgm:pt modelId="{E7D17B4E-E5DB-4302-B707-51C73FEC2720}" type="pres">
      <dgm:prSet presAssocID="{518AEFE4-6AB2-4575-B4FF-09AD782FF664}" presName="node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726F14DF-FC35-4966-A41C-1DF846AD3674}" type="pres">
      <dgm:prSet presAssocID="{362A9835-9A60-4204-9EB4-4BBF8B65612F}" presName="sibTrans" presStyleCnt="0"/>
      <dgm:spPr/>
      <dgm:t>
        <a:bodyPr/>
        <a:lstStyle/>
        <a:p>
          <a:endParaRPr lang="en-NZ"/>
        </a:p>
      </dgm:t>
    </dgm:pt>
    <dgm:pt modelId="{62968FC6-177E-4707-9F13-07C580D625DD}" type="pres">
      <dgm:prSet presAssocID="{C0DCCF36-B41F-4DA6-BD5A-F1547711D0D7}" presName="node" presStyleLbl="alignAccFollowNode1" presStyleIdx="6" presStyleCnt="7" custLinFactNeighborX="40783" custLinFactNeighborY="0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AD6F778F-023E-468B-8BAD-94307722F126}" srcId="{4834E932-E81B-4D9C-A60D-09BE39DCFAA6}" destId="{94115835-4A8B-46A8-B112-AED2080799BE}" srcOrd="2" destOrd="0" parTransId="{6EB57F61-5EEC-4CE4-BEA0-06D7DDBF953B}" sibTransId="{9B87ACAA-0469-4195-BA71-BE69FA9C7FB6}"/>
    <dgm:cxn modelId="{41605613-D952-4087-96C4-5DB42F90DC3C}" type="presOf" srcId="{F52E712D-57D5-49E3-8398-864C28D0F7EF}" destId="{A91B09A9-1913-41C7-AB1F-ECD48D9C79A7}" srcOrd="0" destOrd="0" presId="urn:microsoft.com/office/officeart/2005/8/layout/lProcess3"/>
    <dgm:cxn modelId="{9FFA20FE-305F-46BD-93A5-3F47DB1AEE8A}" type="presOf" srcId="{9C6E9A76-AD10-4B2F-9426-BFA44F10452E}" destId="{81809800-DF09-47A4-AF4B-B6A9018AD06C}" srcOrd="0" destOrd="0" presId="urn:microsoft.com/office/officeart/2005/8/layout/lProcess3"/>
    <dgm:cxn modelId="{F0FEDF23-139F-4B00-BE18-29B55E3DDE5A}" srcId="{F59AFFD6-E306-45B1-9CC3-B2C4F6867195}" destId="{518AEFE4-6AB2-4575-B4FF-09AD782FF664}" srcOrd="2" destOrd="0" parTransId="{84510ADA-3DC5-454A-9552-4DA6409C74FC}" sibTransId="{362A9835-9A60-4204-9EB4-4BBF8B65612F}"/>
    <dgm:cxn modelId="{22396BF2-401C-4179-83E0-6F67753AA013}" type="presOf" srcId="{94115835-4A8B-46A8-B112-AED2080799BE}" destId="{C68E3EEF-2095-4769-9A17-1C169E5095F8}" srcOrd="0" destOrd="0" presId="urn:microsoft.com/office/officeart/2005/8/layout/lProcess3"/>
    <dgm:cxn modelId="{86C744BC-A54A-4A37-8C65-04E6722129C9}" srcId="{4834E932-E81B-4D9C-A60D-09BE39DCFAA6}" destId="{9CF7DE02-C9EF-49AF-8A42-1DC08101C55B}" srcOrd="1" destOrd="0" parTransId="{C973F3B8-047C-486F-8081-528C345C71DA}" sibTransId="{40734006-21C0-4D37-81C2-3CD158CFE4A5}"/>
    <dgm:cxn modelId="{812C81AB-1BB5-447D-98B3-67612FF479E8}" srcId="{B4E7EAFD-84EA-4F1A-A0CD-41CB127D28F0}" destId="{F59AFFD6-E306-45B1-9CC3-B2C4F6867195}" srcOrd="1" destOrd="0" parTransId="{DEB1693D-224B-41E1-B5E5-E0B3DD53BC14}" sibTransId="{78F4733B-29EC-4296-AE7D-9D94F885D140}"/>
    <dgm:cxn modelId="{8F6551D8-95F4-46B4-84AA-8359D69D895E}" srcId="{F59AFFD6-E306-45B1-9CC3-B2C4F6867195}" destId="{F52E712D-57D5-49E3-8398-864C28D0F7EF}" srcOrd="0" destOrd="0" parTransId="{34611C90-760C-4DA7-8FC8-FF17CC63A793}" sibTransId="{7CEED91E-6C16-4D6E-AA9E-07EF123D5049}"/>
    <dgm:cxn modelId="{309BAD05-B67B-45D1-8D19-E423FF8571CB}" srcId="{F59AFFD6-E306-45B1-9CC3-B2C4F6867195}" destId="{C0DCCF36-B41F-4DA6-BD5A-F1547711D0D7}" srcOrd="3" destOrd="0" parTransId="{60AA8FA6-6FB8-416C-9D82-BE7EE4A4BE9B}" sibTransId="{64054A7E-DAF4-4E37-800A-8FAFFD85EFA5}"/>
    <dgm:cxn modelId="{C7ACCB9A-08EB-4B98-B00E-21FD690CA673}" type="presOf" srcId="{C0DCCF36-B41F-4DA6-BD5A-F1547711D0D7}" destId="{62968FC6-177E-4707-9F13-07C580D625DD}" srcOrd="0" destOrd="0" presId="urn:microsoft.com/office/officeart/2005/8/layout/lProcess3"/>
    <dgm:cxn modelId="{82D8989B-05A9-4535-B9BA-A3DA76060106}" srcId="{4834E932-E81B-4D9C-A60D-09BE39DCFAA6}" destId="{9C6E9A76-AD10-4B2F-9426-BFA44F10452E}" srcOrd="0" destOrd="0" parTransId="{90D5B658-1B9F-4C54-A899-018EA6997F43}" sibTransId="{02592260-123D-4FC2-B19F-D76DE894E219}"/>
    <dgm:cxn modelId="{30F8319C-CF55-407F-97E6-5A8DC498F0F1}" type="presOf" srcId="{9CF7DE02-C9EF-49AF-8A42-1DC08101C55B}" destId="{B173D7A6-679D-4E34-9882-E9D0B6A67E63}" srcOrd="0" destOrd="0" presId="urn:microsoft.com/office/officeart/2005/8/layout/lProcess3"/>
    <dgm:cxn modelId="{572925E0-16F4-4D8E-9D51-C3AA707CD5DC}" type="presOf" srcId="{B4E7EAFD-84EA-4F1A-A0CD-41CB127D28F0}" destId="{408A9321-8B66-48B9-B4F4-EF0FB30951FF}" srcOrd="0" destOrd="0" presId="urn:microsoft.com/office/officeart/2005/8/layout/lProcess3"/>
    <dgm:cxn modelId="{EC6B0E0F-04BC-4A5D-B6EF-29CF61DD7338}" type="presOf" srcId="{F59AFFD6-E306-45B1-9CC3-B2C4F6867195}" destId="{788C556D-54A8-4131-B439-0FADF80B635F}" srcOrd="0" destOrd="0" presId="urn:microsoft.com/office/officeart/2005/8/layout/lProcess3"/>
    <dgm:cxn modelId="{3D9537BD-FF8F-423F-991B-5F0B8B5657CF}" type="presOf" srcId="{4834E932-E81B-4D9C-A60D-09BE39DCFAA6}" destId="{709C71D6-50C5-4F26-86E6-D7E38ADFB141}" srcOrd="0" destOrd="0" presId="urn:microsoft.com/office/officeart/2005/8/layout/lProcess3"/>
    <dgm:cxn modelId="{1A8B15AD-4429-4794-A253-6D0F686DC8C3}" type="presOf" srcId="{674ADA1E-B021-419F-996E-AA973696C984}" destId="{42AD8C5E-507B-450B-B878-D81463426C41}" srcOrd="0" destOrd="0" presId="urn:microsoft.com/office/officeart/2005/8/layout/lProcess3"/>
    <dgm:cxn modelId="{C96CAFE9-DA20-4BFE-8E02-82FD4A1C0B04}" type="presOf" srcId="{518AEFE4-6AB2-4575-B4FF-09AD782FF664}" destId="{E7D17B4E-E5DB-4302-B707-51C73FEC2720}" srcOrd="0" destOrd="0" presId="urn:microsoft.com/office/officeart/2005/8/layout/lProcess3"/>
    <dgm:cxn modelId="{0EA35733-D8BF-483A-8918-968B2EA0734C}" srcId="{B4E7EAFD-84EA-4F1A-A0CD-41CB127D28F0}" destId="{4834E932-E81B-4D9C-A60D-09BE39DCFAA6}" srcOrd="0" destOrd="0" parTransId="{96E2AF23-E445-4924-876F-1537CC9BC6AE}" sibTransId="{A8298E22-85C4-4CF6-9226-5BD6826DEF3B}"/>
    <dgm:cxn modelId="{B3E90BB6-D7C8-4657-A41F-80F9391A7B80}" srcId="{F59AFFD6-E306-45B1-9CC3-B2C4F6867195}" destId="{674ADA1E-B021-419F-996E-AA973696C984}" srcOrd="1" destOrd="0" parTransId="{50A8AACA-2D7A-4DC5-BF60-3AD45834E6BA}" sibTransId="{E3544FCF-CCFF-40C5-91B3-E76164E76ED3}"/>
    <dgm:cxn modelId="{5B5E2E1D-6EF7-4296-A7E3-47296D1C0CE2}" type="presParOf" srcId="{408A9321-8B66-48B9-B4F4-EF0FB30951FF}" destId="{05D50F7D-302B-4F82-A918-E7635DB77B52}" srcOrd="0" destOrd="0" presId="urn:microsoft.com/office/officeart/2005/8/layout/lProcess3"/>
    <dgm:cxn modelId="{4ABDD4F3-3580-4A43-8732-E2274099984D}" type="presParOf" srcId="{05D50F7D-302B-4F82-A918-E7635DB77B52}" destId="{709C71D6-50C5-4F26-86E6-D7E38ADFB141}" srcOrd="0" destOrd="0" presId="urn:microsoft.com/office/officeart/2005/8/layout/lProcess3"/>
    <dgm:cxn modelId="{651AB79C-FE49-45C5-9D60-AA7B579E7DBA}" type="presParOf" srcId="{05D50F7D-302B-4F82-A918-E7635DB77B52}" destId="{7E4EA444-A874-4ACD-8DFF-2292DFC0CDB0}" srcOrd="1" destOrd="0" presId="urn:microsoft.com/office/officeart/2005/8/layout/lProcess3"/>
    <dgm:cxn modelId="{1F159B3B-34EC-4BFC-9132-304BA312AE82}" type="presParOf" srcId="{05D50F7D-302B-4F82-A918-E7635DB77B52}" destId="{81809800-DF09-47A4-AF4B-B6A9018AD06C}" srcOrd="2" destOrd="0" presId="urn:microsoft.com/office/officeart/2005/8/layout/lProcess3"/>
    <dgm:cxn modelId="{364D1B58-95B1-44AD-A7ED-2A4D521B282C}" type="presParOf" srcId="{05D50F7D-302B-4F82-A918-E7635DB77B52}" destId="{1F2DAF81-4D0E-489D-819E-9C1541D424E7}" srcOrd="3" destOrd="0" presId="urn:microsoft.com/office/officeart/2005/8/layout/lProcess3"/>
    <dgm:cxn modelId="{8E8D3986-3213-460A-9053-BCE955659868}" type="presParOf" srcId="{05D50F7D-302B-4F82-A918-E7635DB77B52}" destId="{B173D7A6-679D-4E34-9882-E9D0B6A67E63}" srcOrd="4" destOrd="0" presId="urn:microsoft.com/office/officeart/2005/8/layout/lProcess3"/>
    <dgm:cxn modelId="{160090A7-54F8-4237-9D80-F6ECB33E91B2}" type="presParOf" srcId="{05D50F7D-302B-4F82-A918-E7635DB77B52}" destId="{084C29D1-7241-49DB-8798-B39911C6E97F}" srcOrd="5" destOrd="0" presId="urn:microsoft.com/office/officeart/2005/8/layout/lProcess3"/>
    <dgm:cxn modelId="{A8BD6329-2BBB-489A-A166-7EA9A3768B8C}" type="presParOf" srcId="{05D50F7D-302B-4F82-A918-E7635DB77B52}" destId="{C68E3EEF-2095-4769-9A17-1C169E5095F8}" srcOrd="6" destOrd="0" presId="urn:microsoft.com/office/officeart/2005/8/layout/lProcess3"/>
    <dgm:cxn modelId="{51789380-E7A7-49C8-9FC8-8BA9006D1907}" type="presParOf" srcId="{408A9321-8B66-48B9-B4F4-EF0FB30951FF}" destId="{E1EADEDA-E1B2-4F7D-A997-1AA0B9490895}" srcOrd="1" destOrd="0" presId="urn:microsoft.com/office/officeart/2005/8/layout/lProcess3"/>
    <dgm:cxn modelId="{9AFC135A-2E4A-4786-9544-EDD9246791A3}" type="presParOf" srcId="{408A9321-8B66-48B9-B4F4-EF0FB30951FF}" destId="{899E25C4-BB56-4215-A065-C1A46FB85482}" srcOrd="2" destOrd="0" presId="urn:microsoft.com/office/officeart/2005/8/layout/lProcess3"/>
    <dgm:cxn modelId="{A463FA7C-A079-4B3D-8992-E1812794437F}" type="presParOf" srcId="{899E25C4-BB56-4215-A065-C1A46FB85482}" destId="{788C556D-54A8-4131-B439-0FADF80B635F}" srcOrd="0" destOrd="0" presId="urn:microsoft.com/office/officeart/2005/8/layout/lProcess3"/>
    <dgm:cxn modelId="{60673583-7DC8-44D2-94F2-B985B7092997}" type="presParOf" srcId="{899E25C4-BB56-4215-A065-C1A46FB85482}" destId="{F412F75A-3506-4FAC-AAF8-CB5D734296EB}" srcOrd="1" destOrd="0" presId="urn:microsoft.com/office/officeart/2005/8/layout/lProcess3"/>
    <dgm:cxn modelId="{D28FC2F5-8E7E-4484-BBA3-67D1F7D1D43F}" type="presParOf" srcId="{899E25C4-BB56-4215-A065-C1A46FB85482}" destId="{A91B09A9-1913-41C7-AB1F-ECD48D9C79A7}" srcOrd="2" destOrd="0" presId="urn:microsoft.com/office/officeart/2005/8/layout/lProcess3"/>
    <dgm:cxn modelId="{9D799C94-4D37-422E-A194-18B6065C1212}" type="presParOf" srcId="{899E25C4-BB56-4215-A065-C1A46FB85482}" destId="{B09F791B-88AA-416C-90E4-A4B2B85942EE}" srcOrd="3" destOrd="0" presId="urn:microsoft.com/office/officeart/2005/8/layout/lProcess3"/>
    <dgm:cxn modelId="{C961E267-BF59-4162-BE80-88645FDA1CF7}" type="presParOf" srcId="{899E25C4-BB56-4215-A065-C1A46FB85482}" destId="{42AD8C5E-507B-450B-B878-D81463426C41}" srcOrd="4" destOrd="0" presId="urn:microsoft.com/office/officeart/2005/8/layout/lProcess3"/>
    <dgm:cxn modelId="{49A5B887-2F38-41DD-B88D-B58CB3B763FC}" type="presParOf" srcId="{899E25C4-BB56-4215-A065-C1A46FB85482}" destId="{0FB4305D-B152-4159-AF2D-B683387ADCB1}" srcOrd="5" destOrd="0" presId="urn:microsoft.com/office/officeart/2005/8/layout/lProcess3"/>
    <dgm:cxn modelId="{A4E95ADD-6ED9-4338-8B53-F8E1F8E766E3}" type="presParOf" srcId="{899E25C4-BB56-4215-A065-C1A46FB85482}" destId="{E7D17B4E-E5DB-4302-B707-51C73FEC2720}" srcOrd="6" destOrd="0" presId="urn:microsoft.com/office/officeart/2005/8/layout/lProcess3"/>
    <dgm:cxn modelId="{32861FC6-DB43-41D9-806C-3DD95014D912}" type="presParOf" srcId="{899E25C4-BB56-4215-A065-C1A46FB85482}" destId="{726F14DF-FC35-4966-A41C-1DF846AD3674}" srcOrd="7" destOrd="0" presId="urn:microsoft.com/office/officeart/2005/8/layout/lProcess3"/>
    <dgm:cxn modelId="{722DDC87-CBC8-483D-BEE1-72E06B2E6B68}" type="presParOf" srcId="{899E25C4-BB56-4215-A065-C1A46FB85482}" destId="{62968FC6-177E-4707-9F13-07C580D625DD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7F7B66-357D-43D2-BF14-BD8EE3C88A6D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BE164BDD-B74A-4CE9-9464-08A58D9EEE3A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Retain wards</a:t>
          </a:r>
        </a:p>
      </dgm:t>
    </dgm:pt>
    <dgm:pt modelId="{A394FCC2-FCA4-4219-B8CD-3C06C99699CB}" type="parTrans" cxnId="{DF20EAD7-AA6A-4193-951E-7E8BB490D3E1}">
      <dgm:prSet/>
      <dgm:spPr/>
      <dgm:t>
        <a:bodyPr/>
        <a:lstStyle/>
        <a:p>
          <a:endParaRPr lang="en-NZ"/>
        </a:p>
      </dgm:t>
    </dgm:pt>
    <dgm:pt modelId="{87EB3321-2A8A-493E-8BDF-D6B4D85DBF0E}" type="sibTrans" cxnId="{DF20EAD7-AA6A-4193-951E-7E8BB490D3E1}">
      <dgm:prSet/>
      <dgm:spPr/>
      <dgm:t>
        <a:bodyPr/>
        <a:lstStyle/>
        <a:p>
          <a:endParaRPr lang="en-NZ"/>
        </a:p>
      </dgm:t>
    </dgm:pt>
    <dgm:pt modelId="{02CB5AE1-530A-4E59-8E41-4DFEC199C92F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8-9 </a:t>
          </a:r>
          <a:r>
            <a:rPr lang="en-US" dirty="0" err="1" smtClean="0">
              <a:latin typeface="+mn-lt"/>
            </a:rPr>
            <a:t>councillors</a:t>
          </a:r>
          <a:endParaRPr lang="en-US" dirty="0" smtClean="0">
            <a:latin typeface="+mn-lt"/>
          </a:endParaRPr>
        </a:p>
      </dgm:t>
    </dgm:pt>
    <dgm:pt modelId="{E4CFC2CA-A441-4469-9575-F287BFE682A3}" type="parTrans" cxnId="{CF44EE8D-4F38-40EB-A29E-DB0876302CA4}">
      <dgm:prSet/>
      <dgm:spPr/>
      <dgm:t>
        <a:bodyPr/>
        <a:lstStyle/>
        <a:p>
          <a:endParaRPr lang="en-NZ"/>
        </a:p>
      </dgm:t>
    </dgm:pt>
    <dgm:pt modelId="{42827C42-DAF0-4F7A-99B4-917C527B978A}" type="sibTrans" cxnId="{CF44EE8D-4F38-40EB-A29E-DB0876302CA4}">
      <dgm:prSet/>
      <dgm:spPr/>
      <dgm:t>
        <a:bodyPr/>
        <a:lstStyle/>
        <a:p>
          <a:endParaRPr lang="en-NZ"/>
        </a:p>
      </dgm:t>
    </dgm:pt>
    <dgm:pt modelId="{4A7AD973-4729-49AA-B27E-76B70ABD64F9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Retain ward names</a:t>
          </a:r>
        </a:p>
      </dgm:t>
    </dgm:pt>
    <dgm:pt modelId="{0AE12E8C-63A7-4255-B0C3-7CA2AC7BFF51}" type="parTrans" cxnId="{6E946500-8A19-40F3-883C-1FE6EC22166A}">
      <dgm:prSet/>
      <dgm:spPr/>
      <dgm:t>
        <a:bodyPr/>
        <a:lstStyle/>
        <a:p>
          <a:endParaRPr lang="en-NZ"/>
        </a:p>
      </dgm:t>
    </dgm:pt>
    <dgm:pt modelId="{BAD9614C-D539-4E73-B855-9AF8CFEDFDFD}" type="sibTrans" cxnId="{6E946500-8A19-40F3-883C-1FE6EC22166A}">
      <dgm:prSet/>
      <dgm:spPr/>
      <dgm:t>
        <a:bodyPr/>
        <a:lstStyle/>
        <a:p>
          <a:endParaRPr lang="en-NZ"/>
        </a:p>
      </dgm:t>
    </dgm:pt>
    <dgm:pt modelId="{720C80E5-9A9C-48DA-8610-0AA3019EEF5D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Consider community boards</a:t>
          </a:r>
          <a:endParaRPr lang="en-NZ" dirty="0"/>
        </a:p>
      </dgm:t>
    </dgm:pt>
    <dgm:pt modelId="{3C7B3FC2-2328-4A3F-B661-0482E6ED8D46}" type="parTrans" cxnId="{B17A54EA-555A-4B0E-81C8-59230C0A6EC2}">
      <dgm:prSet/>
      <dgm:spPr/>
      <dgm:t>
        <a:bodyPr/>
        <a:lstStyle/>
        <a:p>
          <a:endParaRPr lang="en-NZ"/>
        </a:p>
      </dgm:t>
    </dgm:pt>
    <dgm:pt modelId="{71B98B6D-7002-4676-AD33-11CCDD46BAF2}" type="sibTrans" cxnId="{B17A54EA-555A-4B0E-81C8-59230C0A6EC2}">
      <dgm:prSet/>
      <dgm:spPr/>
      <dgm:t>
        <a:bodyPr/>
        <a:lstStyle/>
        <a:p>
          <a:endParaRPr lang="en-NZ"/>
        </a:p>
      </dgm:t>
    </dgm:pt>
    <dgm:pt modelId="{32CA46EF-5562-40AC-9867-2B02A50042EC}" type="pres">
      <dgm:prSet presAssocID="{427F7B66-357D-43D2-BF14-BD8EE3C88A6D}" presName="Name0" presStyleCnt="0">
        <dgm:presLayoutVars>
          <dgm:dir/>
        </dgm:presLayoutVars>
      </dgm:prSet>
      <dgm:spPr/>
      <dgm:t>
        <a:bodyPr/>
        <a:lstStyle/>
        <a:p>
          <a:endParaRPr lang="en-NZ"/>
        </a:p>
      </dgm:t>
    </dgm:pt>
    <dgm:pt modelId="{4BAA635C-F1C4-4D87-80EE-21E6DC65A15A}" type="pres">
      <dgm:prSet presAssocID="{BE164BDD-B74A-4CE9-9464-08A58D9EEE3A}" presName="noChildren" presStyleCnt="0"/>
      <dgm:spPr/>
    </dgm:pt>
    <dgm:pt modelId="{5AE1B53A-56B2-41BF-91A3-3565AABF39F3}" type="pres">
      <dgm:prSet presAssocID="{BE164BDD-B74A-4CE9-9464-08A58D9EEE3A}" presName="gap" presStyleCnt="0"/>
      <dgm:spPr/>
    </dgm:pt>
    <dgm:pt modelId="{37CC2240-F596-4615-A051-DE111592B00A}" type="pres">
      <dgm:prSet presAssocID="{BE164BDD-B74A-4CE9-9464-08A58D9EEE3A}" presName="medCircle2" presStyleLbl="vennNode1" presStyleIdx="0" presStyleCnt="4"/>
      <dgm:spPr/>
    </dgm:pt>
    <dgm:pt modelId="{7B35483A-D0E9-4A53-90C2-848BD1E0751E}" type="pres">
      <dgm:prSet presAssocID="{BE164BDD-B74A-4CE9-9464-08A58D9EEE3A}" presName="txLvlOnly1" presStyleLbl="revTx" presStyleIdx="0" presStyleCnt="4"/>
      <dgm:spPr/>
      <dgm:t>
        <a:bodyPr/>
        <a:lstStyle/>
        <a:p>
          <a:endParaRPr lang="en-NZ"/>
        </a:p>
      </dgm:t>
    </dgm:pt>
    <dgm:pt modelId="{2F7B0011-A3DD-4FF6-A0FD-10F9C9C593E9}" type="pres">
      <dgm:prSet presAssocID="{02CB5AE1-530A-4E59-8E41-4DFEC199C92F}" presName="noChildren" presStyleCnt="0"/>
      <dgm:spPr/>
    </dgm:pt>
    <dgm:pt modelId="{AF9FD680-28D6-4263-9BA3-62EC6EF1CEDF}" type="pres">
      <dgm:prSet presAssocID="{02CB5AE1-530A-4E59-8E41-4DFEC199C92F}" presName="gap" presStyleCnt="0"/>
      <dgm:spPr/>
    </dgm:pt>
    <dgm:pt modelId="{9C1CA1C7-D437-4AC8-975A-AF17DAEDC06A}" type="pres">
      <dgm:prSet presAssocID="{02CB5AE1-530A-4E59-8E41-4DFEC199C92F}" presName="medCircle2" presStyleLbl="vennNode1" presStyleIdx="1" presStyleCnt="4"/>
      <dgm:spPr/>
    </dgm:pt>
    <dgm:pt modelId="{DA61D25E-33F2-45BD-8211-1A9A00B2A999}" type="pres">
      <dgm:prSet presAssocID="{02CB5AE1-530A-4E59-8E41-4DFEC199C92F}" presName="txLvlOnly1" presStyleLbl="revTx" presStyleIdx="1" presStyleCnt="4"/>
      <dgm:spPr/>
      <dgm:t>
        <a:bodyPr/>
        <a:lstStyle/>
        <a:p>
          <a:endParaRPr lang="en-NZ"/>
        </a:p>
      </dgm:t>
    </dgm:pt>
    <dgm:pt modelId="{AFEF4E74-4FF7-4779-97B4-886B65189D85}" type="pres">
      <dgm:prSet presAssocID="{4A7AD973-4729-49AA-B27E-76B70ABD64F9}" presName="noChildren" presStyleCnt="0"/>
      <dgm:spPr/>
    </dgm:pt>
    <dgm:pt modelId="{62E47E92-F511-4505-A706-D715ABAD5CE2}" type="pres">
      <dgm:prSet presAssocID="{4A7AD973-4729-49AA-B27E-76B70ABD64F9}" presName="gap" presStyleCnt="0"/>
      <dgm:spPr/>
    </dgm:pt>
    <dgm:pt modelId="{70F00E89-9CF2-4E9A-BC02-A8B92E4F637A}" type="pres">
      <dgm:prSet presAssocID="{4A7AD973-4729-49AA-B27E-76B70ABD64F9}" presName="medCircle2" presStyleLbl="vennNode1" presStyleIdx="2" presStyleCnt="4"/>
      <dgm:spPr/>
    </dgm:pt>
    <dgm:pt modelId="{C5DE4C77-8E63-447D-A54B-4EE466B10521}" type="pres">
      <dgm:prSet presAssocID="{4A7AD973-4729-49AA-B27E-76B70ABD64F9}" presName="txLvlOnly1" presStyleLbl="revTx" presStyleIdx="2" presStyleCnt="4"/>
      <dgm:spPr/>
      <dgm:t>
        <a:bodyPr/>
        <a:lstStyle/>
        <a:p>
          <a:endParaRPr lang="en-NZ"/>
        </a:p>
      </dgm:t>
    </dgm:pt>
    <dgm:pt modelId="{A14310B2-85EE-4512-9423-E80798F593A5}" type="pres">
      <dgm:prSet presAssocID="{720C80E5-9A9C-48DA-8610-0AA3019EEF5D}" presName="noChildren" presStyleCnt="0"/>
      <dgm:spPr/>
    </dgm:pt>
    <dgm:pt modelId="{6C713A2F-E255-4D9C-BC55-791D7944690B}" type="pres">
      <dgm:prSet presAssocID="{720C80E5-9A9C-48DA-8610-0AA3019EEF5D}" presName="gap" presStyleCnt="0"/>
      <dgm:spPr/>
    </dgm:pt>
    <dgm:pt modelId="{1138693E-C307-4CE0-85E6-2435CF924C80}" type="pres">
      <dgm:prSet presAssocID="{720C80E5-9A9C-48DA-8610-0AA3019EEF5D}" presName="medCircle2" presStyleLbl="vennNode1" presStyleIdx="3" presStyleCnt="4"/>
      <dgm:spPr/>
    </dgm:pt>
    <dgm:pt modelId="{C07B89A5-DD6F-465B-A53E-6CB5F9054002}" type="pres">
      <dgm:prSet presAssocID="{720C80E5-9A9C-48DA-8610-0AA3019EEF5D}" presName="txLvlOnly1" presStyleLbl="revTx" presStyleIdx="3" presStyleCnt="4"/>
      <dgm:spPr/>
      <dgm:t>
        <a:bodyPr/>
        <a:lstStyle/>
        <a:p>
          <a:endParaRPr lang="en-NZ"/>
        </a:p>
      </dgm:t>
    </dgm:pt>
  </dgm:ptLst>
  <dgm:cxnLst>
    <dgm:cxn modelId="{CF44EE8D-4F38-40EB-A29E-DB0876302CA4}" srcId="{427F7B66-357D-43D2-BF14-BD8EE3C88A6D}" destId="{02CB5AE1-530A-4E59-8E41-4DFEC199C92F}" srcOrd="1" destOrd="0" parTransId="{E4CFC2CA-A441-4469-9575-F287BFE682A3}" sibTransId="{42827C42-DAF0-4F7A-99B4-917C527B978A}"/>
    <dgm:cxn modelId="{59199A9D-D20A-48E0-8EC3-A364528CFAF3}" type="presOf" srcId="{BE164BDD-B74A-4CE9-9464-08A58D9EEE3A}" destId="{7B35483A-D0E9-4A53-90C2-848BD1E0751E}" srcOrd="0" destOrd="0" presId="urn:microsoft.com/office/officeart/2008/layout/VerticalCircleList"/>
    <dgm:cxn modelId="{3B530E33-B0C5-4B24-B89C-17730FF91D5F}" type="presOf" srcId="{4A7AD973-4729-49AA-B27E-76B70ABD64F9}" destId="{C5DE4C77-8E63-447D-A54B-4EE466B10521}" srcOrd="0" destOrd="0" presId="urn:microsoft.com/office/officeart/2008/layout/VerticalCircleList"/>
    <dgm:cxn modelId="{1FA5B40E-B415-436C-903A-A0614CDEE412}" type="presOf" srcId="{427F7B66-357D-43D2-BF14-BD8EE3C88A6D}" destId="{32CA46EF-5562-40AC-9867-2B02A50042EC}" srcOrd="0" destOrd="0" presId="urn:microsoft.com/office/officeart/2008/layout/VerticalCircleList"/>
    <dgm:cxn modelId="{2FEBF376-C800-4E90-AC4B-999AABAC576E}" type="presOf" srcId="{720C80E5-9A9C-48DA-8610-0AA3019EEF5D}" destId="{C07B89A5-DD6F-465B-A53E-6CB5F9054002}" srcOrd="0" destOrd="0" presId="urn:microsoft.com/office/officeart/2008/layout/VerticalCircleList"/>
    <dgm:cxn modelId="{6E946500-8A19-40F3-883C-1FE6EC22166A}" srcId="{427F7B66-357D-43D2-BF14-BD8EE3C88A6D}" destId="{4A7AD973-4729-49AA-B27E-76B70ABD64F9}" srcOrd="2" destOrd="0" parTransId="{0AE12E8C-63A7-4255-B0C3-7CA2AC7BFF51}" sibTransId="{BAD9614C-D539-4E73-B855-9AF8CFEDFDFD}"/>
    <dgm:cxn modelId="{DF20EAD7-AA6A-4193-951E-7E8BB490D3E1}" srcId="{427F7B66-357D-43D2-BF14-BD8EE3C88A6D}" destId="{BE164BDD-B74A-4CE9-9464-08A58D9EEE3A}" srcOrd="0" destOrd="0" parTransId="{A394FCC2-FCA4-4219-B8CD-3C06C99699CB}" sibTransId="{87EB3321-2A8A-493E-8BDF-D6B4D85DBF0E}"/>
    <dgm:cxn modelId="{2F4E38CB-BFB9-434B-917F-BACC179D8C9F}" type="presOf" srcId="{02CB5AE1-530A-4E59-8E41-4DFEC199C92F}" destId="{DA61D25E-33F2-45BD-8211-1A9A00B2A999}" srcOrd="0" destOrd="0" presId="urn:microsoft.com/office/officeart/2008/layout/VerticalCircleList"/>
    <dgm:cxn modelId="{B17A54EA-555A-4B0E-81C8-59230C0A6EC2}" srcId="{427F7B66-357D-43D2-BF14-BD8EE3C88A6D}" destId="{720C80E5-9A9C-48DA-8610-0AA3019EEF5D}" srcOrd="3" destOrd="0" parTransId="{3C7B3FC2-2328-4A3F-B661-0482E6ED8D46}" sibTransId="{71B98B6D-7002-4676-AD33-11CCDD46BAF2}"/>
    <dgm:cxn modelId="{041734E7-7CD3-40E5-B39C-952CAD021953}" type="presParOf" srcId="{32CA46EF-5562-40AC-9867-2B02A50042EC}" destId="{4BAA635C-F1C4-4D87-80EE-21E6DC65A15A}" srcOrd="0" destOrd="0" presId="urn:microsoft.com/office/officeart/2008/layout/VerticalCircleList"/>
    <dgm:cxn modelId="{B14305BF-8E15-461E-A0B4-CBD9AE2625A8}" type="presParOf" srcId="{4BAA635C-F1C4-4D87-80EE-21E6DC65A15A}" destId="{5AE1B53A-56B2-41BF-91A3-3565AABF39F3}" srcOrd="0" destOrd="0" presId="urn:microsoft.com/office/officeart/2008/layout/VerticalCircleList"/>
    <dgm:cxn modelId="{D82DEAD5-438E-4D6B-8302-8F8A20770CFC}" type="presParOf" srcId="{4BAA635C-F1C4-4D87-80EE-21E6DC65A15A}" destId="{37CC2240-F596-4615-A051-DE111592B00A}" srcOrd="1" destOrd="0" presId="urn:microsoft.com/office/officeart/2008/layout/VerticalCircleList"/>
    <dgm:cxn modelId="{C3D763E5-E908-4C35-B725-955E1B4D6DAE}" type="presParOf" srcId="{4BAA635C-F1C4-4D87-80EE-21E6DC65A15A}" destId="{7B35483A-D0E9-4A53-90C2-848BD1E0751E}" srcOrd="2" destOrd="0" presId="urn:microsoft.com/office/officeart/2008/layout/VerticalCircleList"/>
    <dgm:cxn modelId="{E77EA310-4D2B-4892-BDC2-4A1D14088CA0}" type="presParOf" srcId="{32CA46EF-5562-40AC-9867-2B02A50042EC}" destId="{2F7B0011-A3DD-4FF6-A0FD-10F9C9C593E9}" srcOrd="1" destOrd="0" presId="urn:microsoft.com/office/officeart/2008/layout/VerticalCircleList"/>
    <dgm:cxn modelId="{25DD9C0E-8124-4518-8179-3352F226B9EC}" type="presParOf" srcId="{2F7B0011-A3DD-4FF6-A0FD-10F9C9C593E9}" destId="{AF9FD680-28D6-4263-9BA3-62EC6EF1CEDF}" srcOrd="0" destOrd="0" presId="urn:microsoft.com/office/officeart/2008/layout/VerticalCircleList"/>
    <dgm:cxn modelId="{BDF494BE-D7B5-48C8-BF30-4E78C98573A5}" type="presParOf" srcId="{2F7B0011-A3DD-4FF6-A0FD-10F9C9C593E9}" destId="{9C1CA1C7-D437-4AC8-975A-AF17DAEDC06A}" srcOrd="1" destOrd="0" presId="urn:microsoft.com/office/officeart/2008/layout/VerticalCircleList"/>
    <dgm:cxn modelId="{248638C4-19B6-4766-B50B-DA43FBA71286}" type="presParOf" srcId="{2F7B0011-A3DD-4FF6-A0FD-10F9C9C593E9}" destId="{DA61D25E-33F2-45BD-8211-1A9A00B2A999}" srcOrd="2" destOrd="0" presId="urn:microsoft.com/office/officeart/2008/layout/VerticalCircleList"/>
    <dgm:cxn modelId="{054BBF45-1919-459E-B3C6-CCAC8039FCE1}" type="presParOf" srcId="{32CA46EF-5562-40AC-9867-2B02A50042EC}" destId="{AFEF4E74-4FF7-4779-97B4-886B65189D85}" srcOrd="2" destOrd="0" presId="urn:microsoft.com/office/officeart/2008/layout/VerticalCircleList"/>
    <dgm:cxn modelId="{A4460ADE-3514-4691-BD53-A53CAC0256AA}" type="presParOf" srcId="{AFEF4E74-4FF7-4779-97B4-886B65189D85}" destId="{62E47E92-F511-4505-A706-D715ABAD5CE2}" srcOrd="0" destOrd="0" presId="urn:microsoft.com/office/officeart/2008/layout/VerticalCircleList"/>
    <dgm:cxn modelId="{1947DA8F-8061-496F-A37B-7D8E571AA330}" type="presParOf" srcId="{AFEF4E74-4FF7-4779-97B4-886B65189D85}" destId="{70F00E89-9CF2-4E9A-BC02-A8B92E4F637A}" srcOrd="1" destOrd="0" presId="urn:microsoft.com/office/officeart/2008/layout/VerticalCircleList"/>
    <dgm:cxn modelId="{7F4CA394-70CD-45AB-9EDF-FA7AFE08A2AE}" type="presParOf" srcId="{AFEF4E74-4FF7-4779-97B4-886B65189D85}" destId="{C5DE4C77-8E63-447D-A54B-4EE466B10521}" srcOrd="2" destOrd="0" presId="urn:microsoft.com/office/officeart/2008/layout/VerticalCircleList"/>
    <dgm:cxn modelId="{BD57FF72-BA64-40AA-AAA4-AD70E1FA4D0D}" type="presParOf" srcId="{32CA46EF-5562-40AC-9867-2B02A50042EC}" destId="{A14310B2-85EE-4512-9423-E80798F593A5}" srcOrd="3" destOrd="0" presId="urn:microsoft.com/office/officeart/2008/layout/VerticalCircleList"/>
    <dgm:cxn modelId="{D5FA5CBA-3AD4-4395-BB2E-4B5EF8FC4169}" type="presParOf" srcId="{A14310B2-85EE-4512-9423-E80798F593A5}" destId="{6C713A2F-E255-4D9C-BC55-791D7944690B}" srcOrd="0" destOrd="0" presId="urn:microsoft.com/office/officeart/2008/layout/VerticalCircleList"/>
    <dgm:cxn modelId="{0090A326-003F-4D1D-AE8C-DDE1B579EDE8}" type="presParOf" srcId="{A14310B2-85EE-4512-9423-E80798F593A5}" destId="{1138693E-C307-4CE0-85E6-2435CF924C80}" srcOrd="1" destOrd="0" presId="urn:microsoft.com/office/officeart/2008/layout/VerticalCircleList"/>
    <dgm:cxn modelId="{B9AC6B14-10D2-432D-9832-222489899564}" type="presParOf" srcId="{A14310B2-85EE-4512-9423-E80798F593A5}" destId="{C07B89A5-DD6F-465B-A53E-6CB5F9054002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E7EAFD-84EA-4F1A-A0CD-41CB127D28F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E04B5793-0001-4E9A-89FC-DA727C291304}">
      <dgm:prSet/>
      <dgm:spPr/>
      <dgm:t>
        <a:bodyPr/>
        <a:lstStyle/>
        <a:p>
          <a:r>
            <a:rPr lang="en-US" smtClean="0"/>
            <a:t>new Kaiwaka-Mangawhai Ward </a:t>
          </a:r>
          <a:endParaRPr lang="en-US" dirty="0"/>
        </a:p>
      </dgm:t>
    </dgm:pt>
    <dgm:pt modelId="{78129983-D2A4-46CC-A86F-418BD8A9027A}">
      <dgm:prSet/>
      <dgm:spPr/>
      <dgm:t>
        <a:bodyPr/>
        <a:lstStyle/>
        <a:p>
          <a:r>
            <a:rPr lang="en-US" smtClean="0"/>
            <a:t>8 councillors, 4 wards, no community boards </a:t>
          </a:r>
          <a:endParaRPr lang="en-NZ"/>
        </a:p>
      </dgm:t>
    </dgm:pt>
    <dgm:pt modelId="{74601952-F187-4898-8CF7-87B5A60927B1}">
      <dgm:prSet/>
      <dgm:spPr/>
      <dgm:t>
        <a:bodyPr/>
        <a:lstStyle/>
        <a:p>
          <a:r>
            <a:rPr lang="en-NZ" smtClean="0"/>
            <a:t>20 June </a:t>
          </a:r>
          <a:r>
            <a:rPr lang="en-NZ" dirty="0" smtClean="0"/>
            <a:t>’18 Briefing 3 - Initial Proposal Formulated</a:t>
          </a:r>
          <a:endParaRPr lang="en-NZ" dirty="0"/>
        </a:p>
      </dgm:t>
    </dgm:pt>
    <dgm:pt modelId="{5DF73033-B42A-474D-A33B-A0DD0F1D0448}" type="sibTrans" cxnId="{DCA2716D-B309-4B0D-B0E7-2DF9B9D39AE3}">
      <dgm:prSet/>
      <dgm:spPr/>
      <dgm:t>
        <a:bodyPr/>
        <a:lstStyle/>
        <a:p>
          <a:endParaRPr lang="en-NZ"/>
        </a:p>
      </dgm:t>
    </dgm:pt>
    <dgm:pt modelId="{1CF0811F-8087-467F-A58D-94DB0425B023}" type="parTrans" cxnId="{DCA2716D-B309-4B0D-B0E7-2DF9B9D39AE3}">
      <dgm:prSet/>
      <dgm:spPr/>
      <dgm:t>
        <a:bodyPr/>
        <a:lstStyle/>
        <a:p>
          <a:endParaRPr lang="en-NZ"/>
        </a:p>
      </dgm:t>
    </dgm:pt>
    <dgm:pt modelId="{96A25E45-986E-4EB9-9F09-BE4E339BBD7D}" type="sibTrans" cxnId="{1477FE13-9139-432E-8BA0-30FAD0A3D415}">
      <dgm:prSet/>
      <dgm:spPr/>
      <dgm:t>
        <a:bodyPr/>
        <a:lstStyle/>
        <a:p>
          <a:endParaRPr lang="en-NZ"/>
        </a:p>
      </dgm:t>
    </dgm:pt>
    <dgm:pt modelId="{16505284-94F2-44BF-91A8-F5C040B50021}" type="parTrans" cxnId="{1477FE13-9139-432E-8BA0-30FAD0A3D415}">
      <dgm:prSet/>
      <dgm:spPr/>
      <dgm:t>
        <a:bodyPr/>
        <a:lstStyle/>
        <a:p>
          <a:endParaRPr lang="en-NZ"/>
        </a:p>
      </dgm:t>
    </dgm:pt>
    <dgm:pt modelId="{F074CE64-64AD-438B-BDCE-2A5E6A611871}" type="sibTrans" cxnId="{F7664160-3659-4EF4-94A0-2463949A446F}">
      <dgm:prSet/>
      <dgm:spPr/>
      <dgm:t>
        <a:bodyPr/>
        <a:lstStyle/>
        <a:p>
          <a:endParaRPr lang="en-NZ"/>
        </a:p>
      </dgm:t>
    </dgm:pt>
    <dgm:pt modelId="{8518ABCE-4E4C-443A-B3FB-D5EDD19212D5}" type="parTrans" cxnId="{F7664160-3659-4EF4-94A0-2463949A446F}">
      <dgm:prSet/>
      <dgm:spPr/>
      <dgm:t>
        <a:bodyPr/>
        <a:lstStyle/>
        <a:p>
          <a:endParaRPr lang="en-NZ"/>
        </a:p>
      </dgm:t>
    </dgm:pt>
    <dgm:pt modelId="{BEDDB910-7364-4481-84C1-EDB701A7B893}">
      <dgm:prSet/>
      <dgm:spPr/>
      <dgm:t>
        <a:bodyPr/>
        <a:lstStyle/>
        <a:p>
          <a:r>
            <a:rPr lang="en-US" dirty="0" smtClean="0"/>
            <a:t>9 </a:t>
          </a:r>
          <a:r>
            <a:rPr lang="en-US" dirty="0" err="1" smtClean="0"/>
            <a:t>councillors</a:t>
          </a:r>
          <a:r>
            <a:rPr lang="en-US" dirty="0" smtClean="0"/>
            <a:t>, 4 wards, no community boards</a:t>
          </a:r>
          <a:endParaRPr lang="en-US" dirty="0"/>
        </a:p>
      </dgm:t>
    </dgm:pt>
    <dgm:pt modelId="{40548205-68E1-478D-B85A-811F5AA2D2A0}">
      <dgm:prSet/>
      <dgm:spPr/>
      <dgm:t>
        <a:bodyPr/>
        <a:lstStyle/>
        <a:p>
          <a:r>
            <a:rPr lang="en-US" dirty="0" smtClean="0"/>
            <a:t>9 </a:t>
          </a:r>
          <a:r>
            <a:rPr lang="en-US" dirty="0" err="1" smtClean="0"/>
            <a:t>councillors</a:t>
          </a:r>
          <a:r>
            <a:rPr lang="en-US" dirty="0" smtClean="0"/>
            <a:t>, 3 wards, no community boards</a:t>
          </a:r>
          <a:endParaRPr lang="en-US" dirty="0"/>
        </a:p>
      </dgm:t>
    </dgm:pt>
    <dgm:pt modelId="{0254BB3C-0EF8-49B1-9E02-4FD5DE7C29B5}">
      <dgm:prSet phldrT="[Text]"/>
      <dgm:spPr/>
      <dgm:t>
        <a:bodyPr/>
        <a:lstStyle/>
        <a:p>
          <a:r>
            <a:rPr lang="en-US" dirty="0" smtClean="0"/>
            <a:t>8 </a:t>
          </a:r>
          <a:r>
            <a:rPr lang="en-US" dirty="0" err="1" smtClean="0"/>
            <a:t>councillors</a:t>
          </a:r>
          <a:r>
            <a:rPr lang="en-US" dirty="0" smtClean="0"/>
            <a:t>, 4 wards, no community boards </a:t>
          </a:r>
          <a:endParaRPr lang="en-NZ" dirty="0"/>
        </a:p>
      </dgm:t>
    </dgm:pt>
    <dgm:pt modelId="{DDBDBCF2-96BA-48B2-85BF-D94BE8EF892A}">
      <dgm:prSet phldrT="[Text]"/>
      <dgm:spPr/>
      <dgm:t>
        <a:bodyPr/>
        <a:lstStyle/>
        <a:p>
          <a:r>
            <a:rPr lang="en-NZ" smtClean="0"/>
            <a:t>30 May </a:t>
          </a:r>
          <a:r>
            <a:rPr lang="en-NZ" dirty="0" smtClean="0"/>
            <a:t>’18 Briefing 2 – Refining Options</a:t>
          </a:r>
          <a:endParaRPr lang="en-NZ" dirty="0"/>
        </a:p>
      </dgm:t>
    </dgm:pt>
    <dgm:pt modelId="{DCCA702B-D96A-41BC-9DE3-83EBE912B395}" type="sibTrans" cxnId="{120E603D-958D-4AB0-86CD-F28F80A910B8}">
      <dgm:prSet/>
      <dgm:spPr/>
      <dgm:t>
        <a:bodyPr/>
        <a:lstStyle/>
        <a:p>
          <a:endParaRPr lang="en-NZ"/>
        </a:p>
      </dgm:t>
    </dgm:pt>
    <dgm:pt modelId="{EC9395F6-CE0A-42BD-AC6C-848ECEB32D3D}" type="parTrans" cxnId="{120E603D-958D-4AB0-86CD-F28F80A910B8}">
      <dgm:prSet/>
      <dgm:spPr/>
      <dgm:t>
        <a:bodyPr/>
        <a:lstStyle/>
        <a:p>
          <a:endParaRPr lang="en-NZ"/>
        </a:p>
      </dgm:t>
    </dgm:pt>
    <dgm:pt modelId="{758F268D-2D16-4A59-B6D7-C37A4A5DD49E}" type="sibTrans" cxnId="{943F407E-67AB-4E0E-8BD7-14E3C6245C6C}">
      <dgm:prSet/>
      <dgm:spPr/>
      <dgm:t>
        <a:bodyPr/>
        <a:lstStyle/>
        <a:p>
          <a:endParaRPr lang="en-NZ"/>
        </a:p>
      </dgm:t>
    </dgm:pt>
    <dgm:pt modelId="{6D52BBA4-0ACB-43E1-ABA6-5B8295486641}" type="parTrans" cxnId="{943F407E-67AB-4E0E-8BD7-14E3C6245C6C}">
      <dgm:prSet/>
      <dgm:spPr/>
      <dgm:t>
        <a:bodyPr/>
        <a:lstStyle/>
        <a:p>
          <a:endParaRPr lang="en-NZ"/>
        </a:p>
      </dgm:t>
    </dgm:pt>
    <dgm:pt modelId="{14B319F3-31DE-4779-999C-00C3A3CC5265}" type="sibTrans" cxnId="{6F22D61D-04B6-4B0F-8D22-9393B6BBE5B3}">
      <dgm:prSet/>
      <dgm:spPr/>
      <dgm:t>
        <a:bodyPr/>
        <a:lstStyle/>
        <a:p>
          <a:endParaRPr lang="en-NZ"/>
        </a:p>
      </dgm:t>
    </dgm:pt>
    <dgm:pt modelId="{EBE141E1-FCE6-4F6C-8B44-BF1D2C45762D}" type="parTrans" cxnId="{6F22D61D-04B6-4B0F-8D22-9393B6BBE5B3}">
      <dgm:prSet/>
      <dgm:spPr/>
      <dgm:t>
        <a:bodyPr/>
        <a:lstStyle/>
        <a:p>
          <a:endParaRPr lang="en-NZ"/>
        </a:p>
      </dgm:t>
    </dgm:pt>
    <dgm:pt modelId="{4A5A1C32-B225-4AEA-950F-9FFA6F6F26E1}" type="sibTrans" cxnId="{DABFBEBB-49D2-43E4-B5EB-C6A5944FBEB5}">
      <dgm:prSet/>
      <dgm:spPr/>
      <dgm:t>
        <a:bodyPr/>
        <a:lstStyle/>
        <a:p>
          <a:endParaRPr lang="en-NZ"/>
        </a:p>
      </dgm:t>
    </dgm:pt>
    <dgm:pt modelId="{D2D35AAB-9C5A-4376-BCFA-B003EA118132}" type="parTrans" cxnId="{DABFBEBB-49D2-43E4-B5EB-C6A5944FBEB5}">
      <dgm:prSet/>
      <dgm:spPr/>
      <dgm:t>
        <a:bodyPr/>
        <a:lstStyle/>
        <a:p>
          <a:endParaRPr lang="en-NZ"/>
        </a:p>
      </dgm:t>
    </dgm:pt>
    <dgm:pt modelId="{89A80B9A-69CA-4730-BE33-7CCA5F33A874}">
      <dgm:prSet/>
      <dgm:spPr/>
      <dgm:t>
        <a:bodyPr/>
        <a:lstStyle/>
        <a:p>
          <a:r>
            <a:rPr lang="en-NZ" dirty="0" smtClean="0"/>
            <a:t>Discussed out of scope issues</a:t>
          </a:r>
          <a:endParaRPr lang="en-NZ" dirty="0"/>
        </a:p>
      </dgm:t>
    </dgm:pt>
    <dgm:pt modelId="{8F7618E6-6358-47AA-86A0-843B0D34F3A2}" type="parTrans" cxnId="{9C0F2F1F-886E-4EA0-AA38-08D6AE9BEEED}">
      <dgm:prSet/>
      <dgm:spPr/>
      <dgm:t>
        <a:bodyPr/>
        <a:lstStyle/>
        <a:p>
          <a:endParaRPr lang="en-NZ"/>
        </a:p>
      </dgm:t>
    </dgm:pt>
    <dgm:pt modelId="{6323CCA1-032E-4594-A750-983CBD19E06F}" type="sibTrans" cxnId="{9C0F2F1F-886E-4EA0-AA38-08D6AE9BEEED}">
      <dgm:prSet/>
      <dgm:spPr/>
      <dgm:t>
        <a:bodyPr/>
        <a:lstStyle/>
        <a:p>
          <a:endParaRPr lang="en-NZ"/>
        </a:p>
      </dgm:t>
    </dgm:pt>
    <dgm:pt modelId="{CCE21F52-8429-495B-A1CA-CD2759FAA6AE}">
      <dgm:prSet/>
      <dgm:spPr/>
      <dgm:t>
        <a:bodyPr/>
        <a:lstStyle/>
        <a:p>
          <a:r>
            <a:rPr lang="en-NZ" smtClean="0"/>
            <a:t>26 July ’18</a:t>
          </a:r>
        </a:p>
        <a:p>
          <a:r>
            <a:rPr lang="en-NZ" smtClean="0"/>
            <a:t>Council meeting</a:t>
          </a:r>
          <a:endParaRPr lang="en-NZ" dirty="0"/>
        </a:p>
      </dgm:t>
    </dgm:pt>
    <dgm:pt modelId="{F342896A-19E7-4DA1-A920-8C5DFCD8F149}" type="parTrans" cxnId="{4E04F9D1-4F52-4666-83EB-AB5E5F7C195C}">
      <dgm:prSet/>
      <dgm:spPr/>
      <dgm:t>
        <a:bodyPr/>
        <a:lstStyle/>
        <a:p>
          <a:endParaRPr lang="en-NZ"/>
        </a:p>
      </dgm:t>
    </dgm:pt>
    <dgm:pt modelId="{222E0FF9-AD5B-4255-9B6E-AD9852E915C5}" type="sibTrans" cxnId="{4E04F9D1-4F52-4666-83EB-AB5E5F7C195C}">
      <dgm:prSet/>
      <dgm:spPr/>
      <dgm:t>
        <a:bodyPr/>
        <a:lstStyle/>
        <a:p>
          <a:endParaRPr lang="en-NZ"/>
        </a:p>
      </dgm:t>
    </dgm:pt>
    <dgm:pt modelId="{A3EC07B5-FEB7-4E4F-8EEF-1F9373E8749E}">
      <dgm:prSet/>
      <dgm:spPr/>
      <dgm:t>
        <a:bodyPr/>
        <a:lstStyle/>
        <a:p>
          <a:r>
            <a:rPr lang="en-NZ" smtClean="0"/>
            <a:t>Initial proposal adopted</a:t>
          </a:r>
          <a:endParaRPr lang="en-NZ"/>
        </a:p>
      </dgm:t>
    </dgm:pt>
    <dgm:pt modelId="{0CBA8BD0-ED51-4A36-9302-167CA1722F9B}" type="parTrans" cxnId="{63FCDE86-19A5-4AD9-83CC-A37F66B7040E}">
      <dgm:prSet/>
      <dgm:spPr/>
      <dgm:t>
        <a:bodyPr/>
        <a:lstStyle/>
        <a:p>
          <a:endParaRPr lang="en-NZ"/>
        </a:p>
      </dgm:t>
    </dgm:pt>
    <dgm:pt modelId="{20EFA2EB-85E3-4CDE-BF8E-84BB8E7731FD}" type="sibTrans" cxnId="{63FCDE86-19A5-4AD9-83CC-A37F66B7040E}">
      <dgm:prSet/>
      <dgm:spPr/>
      <dgm:t>
        <a:bodyPr/>
        <a:lstStyle/>
        <a:p>
          <a:endParaRPr lang="en-NZ"/>
        </a:p>
      </dgm:t>
    </dgm:pt>
    <dgm:pt modelId="{408A9321-8B66-48B9-B4F4-EF0FB30951FF}" type="pres">
      <dgm:prSet presAssocID="{B4E7EAFD-84EA-4F1A-A0CD-41CB127D28F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NZ"/>
        </a:p>
      </dgm:t>
    </dgm:pt>
    <dgm:pt modelId="{8703FC21-675E-453B-A684-3C6E867F7395}" type="pres">
      <dgm:prSet presAssocID="{DDBDBCF2-96BA-48B2-85BF-D94BE8EF892A}" presName="horFlow" presStyleCnt="0"/>
      <dgm:spPr/>
      <dgm:t>
        <a:bodyPr/>
        <a:lstStyle/>
        <a:p>
          <a:endParaRPr lang="en-NZ"/>
        </a:p>
      </dgm:t>
    </dgm:pt>
    <dgm:pt modelId="{163758F8-D7FA-4760-BBCB-913CEFA58CAA}" type="pres">
      <dgm:prSet presAssocID="{DDBDBCF2-96BA-48B2-85BF-D94BE8EF892A}" presName="bigChev" presStyleLbl="node1" presStyleIdx="0" presStyleCnt="3"/>
      <dgm:spPr/>
      <dgm:t>
        <a:bodyPr/>
        <a:lstStyle/>
        <a:p>
          <a:endParaRPr lang="en-NZ"/>
        </a:p>
      </dgm:t>
    </dgm:pt>
    <dgm:pt modelId="{B31CC637-5120-43B4-8A40-832F6133AA01}" type="pres">
      <dgm:prSet presAssocID="{D2D35AAB-9C5A-4376-BCFA-B003EA118132}" presName="parTrans" presStyleCnt="0"/>
      <dgm:spPr/>
      <dgm:t>
        <a:bodyPr/>
        <a:lstStyle/>
        <a:p>
          <a:endParaRPr lang="en-NZ"/>
        </a:p>
      </dgm:t>
    </dgm:pt>
    <dgm:pt modelId="{CECEF92F-E816-4228-9510-B2A0A8EC40DB}" type="pres">
      <dgm:prSet presAssocID="{0254BB3C-0EF8-49B1-9E02-4FD5DE7C29B5}" presName="node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1EB8D31B-C303-430A-99C7-B614F05A35E8}" type="pres">
      <dgm:prSet presAssocID="{4A5A1C32-B225-4AEA-950F-9FFA6F6F26E1}" presName="sibTrans" presStyleCnt="0"/>
      <dgm:spPr/>
      <dgm:t>
        <a:bodyPr/>
        <a:lstStyle/>
        <a:p>
          <a:endParaRPr lang="en-NZ"/>
        </a:p>
      </dgm:t>
    </dgm:pt>
    <dgm:pt modelId="{89ABE4D5-BA7C-4341-94C8-22E9511B6275}" type="pres">
      <dgm:prSet presAssocID="{40548205-68E1-478D-B85A-811F5AA2D2A0}" presName="node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4992E72D-8B9A-483B-BFD6-2D96EDCA46CC}" type="pres">
      <dgm:prSet presAssocID="{14B319F3-31DE-4779-999C-00C3A3CC5265}" presName="sibTrans" presStyleCnt="0"/>
      <dgm:spPr/>
      <dgm:t>
        <a:bodyPr/>
        <a:lstStyle/>
        <a:p>
          <a:endParaRPr lang="en-NZ"/>
        </a:p>
      </dgm:t>
    </dgm:pt>
    <dgm:pt modelId="{8309F9C8-8F32-43AB-A9AB-63066F08EC41}" type="pres">
      <dgm:prSet presAssocID="{BEDDB910-7364-4481-84C1-EDB701A7B893}" presName="node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D1A48410-7A91-4D94-91F2-E8D1A0AC7EE3}" type="pres">
      <dgm:prSet presAssocID="{758F268D-2D16-4A59-B6D7-C37A4A5DD49E}" presName="sibTrans" presStyleCnt="0"/>
      <dgm:spPr/>
      <dgm:t>
        <a:bodyPr/>
        <a:lstStyle/>
        <a:p>
          <a:endParaRPr lang="en-NZ"/>
        </a:p>
      </dgm:t>
    </dgm:pt>
    <dgm:pt modelId="{0FC698D4-DD8E-41D3-ADE1-FDFB2CD164C5}" type="pres">
      <dgm:prSet presAssocID="{89A80B9A-69CA-4730-BE33-7CCA5F33A874}" presName="node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67383547-8840-4805-91BD-710D4A13BCE2}" type="pres">
      <dgm:prSet presAssocID="{DDBDBCF2-96BA-48B2-85BF-D94BE8EF892A}" presName="vSp" presStyleCnt="0"/>
      <dgm:spPr/>
      <dgm:t>
        <a:bodyPr/>
        <a:lstStyle/>
        <a:p>
          <a:endParaRPr lang="en-NZ"/>
        </a:p>
      </dgm:t>
    </dgm:pt>
    <dgm:pt modelId="{D9E6915A-CBFA-482E-B665-091001290F1D}" type="pres">
      <dgm:prSet presAssocID="{74601952-F187-4898-8CF7-87B5A60927B1}" presName="horFlow" presStyleCnt="0"/>
      <dgm:spPr/>
      <dgm:t>
        <a:bodyPr/>
        <a:lstStyle/>
        <a:p>
          <a:endParaRPr lang="en-NZ"/>
        </a:p>
      </dgm:t>
    </dgm:pt>
    <dgm:pt modelId="{FE1907CA-24DB-4E22-A109-F7173818C254}" type="pres">
      <dgm:prSet presAssocID="{74601952-F187-4898-8CF7-87B5A60927B1}" presName="bigChev" presStyleLbl="node1" presStyleIdx="1" presStyleCnt="3"/>
      <dgm:spPr/>
      <dgm:t>
        <a:bodyPr/>
        <a:lstStyle/>
        <a:p>
          <a:endParaRPr lang="en-NZ"/>
        </a:p>
      </dgm:t>
    </dgm:pt>
    <dgm:pt modelId="{B484FEDC-C006-4B83-AD25-796FC9227DB7}" type="pres">
      <dgm:prSet presAssocID="{8518ABCE-4E4C-443A-B3FB-D5EDD19212D5}" presName="parTrans" presStyleCnt="0"/>
      <dgm:spPr/>
      <dgm:t>
        <a:bodyPr/>
        <a:lstStyle/>
        <a:p>
          <a:endParaRPr lang="en-NZ"/>
        </a:p>
      </dgm:t>
    </dgm:pt>
    <dgm:pt modelId="{C63F755D-9935-4214-B1EC-A4D53F5DEBDB}" type="pres">
      <dgm:prSet presAssocID="{78129983-D2A4-46CC-A86F-418BD8A9027A}" presName="node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7DAEA113-920E-41F1-B981-6A40B7808079}" type="pres">
      <dgm:prSet presAssocID="{F074CE64-64AD-438B-BDCE-2A5E6A611871}" presName="sibTrans" presStyleCnt="0"/>
      <dgm:spPr/>
      <dgm:t>
        <a:bodyPr/>
        <a:lstStyle/>
        <a:p>
          <a:endParaRPr lang="en-NZ"/>
        </a:p>
      </dgm:t>
    </dgm:pt>
    <dgm:pt modelId="{C13CE36F-28C8-4DB2-8D3A-C92B848E5C38}" type="pres">
      <dgm:prSet presAssocID="{E04B5793-0001-4E9A-89FC-DA727C291304}" presName="node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47334816-EB2A-4F5B-A8D2-4FEC2ED0EB30}" type="pres">
      <dgm:prSet presAssocID="{74601952-F187-4898-8CF7-87B5A60927B1}" presName="vSp" presStyleCnt="0"/>
      <dgm:spPr/>
      <dgm:t>
        <a:bodyPr/>
        <a:lstStyle/>
        <a:p>
          <a:endParaRPr lang="en-NZ"/>
        </a:p>
      </dgm:t>
    </dgm:pt>
    <dgm:pt modelId="{7D030280-7D94-4986-8ACA-75AFBB3628C6}" type="pres">
      <dgm:prSet presAssocID="{CCE21F52-8429-495B-A1CA-CD2759FAA6AE}" presName="horFlow" presStyleCnt="0"/>
      <dgm:spPr/>
      <dgm:t>
        <a:bodyPr/>
        <a:lstStyle/>
        <a:p>
          <a:endParaRPr lang="en-NZ"/>
        </a:p>
      </dgm:t>
    </dgm:pt>
    <dgm:pt modelId="{5B78516B-4D12-482B-BACB-16AF213A3B03}" type="pres">
      <dgm:prSet presAssocID="{CCE21F52-8429-495B-A1CA-CD2759FAA6AE}" presName="bigChev" presStyleLbl="node1" presStyleIdx="2" presStyleCnt="3"/>
      <dgm:spPr/>
      <dgm:t>
        <a:bodyPr/>
        <a:lstStyle/>
        <a:p>
          <a:endParaRPr lang="en-NZ"/>
        </a:p>
      </dgm:t>
    </dgm:pt>
    <dgm:pt modelId="{A2BFFFEE-EE11-4756-A9CB-676CFE7632BF}" type="pres">
      <dgm:prSet presAssocID="{0CBA8BD0-ED51-4A36-9302-167CA1722F9B}" presName="parTrans" presStyleCnt="0"/>
      <dgm:spPr/>
      <dgm:t>
        <a:bodyPr/>
        <a:lstStyle/>
        <a:p>
          <a:endParaRPr lang="en-NZ"/>
        </a:p>
      </dgm:t>
    </dgm:pt>
    <dgm:pt modelId="{1D206647-4B6A-4ACE-AC48-E1AB0A81743B}" type="pres">
      <dgm:prSet presAssocID="{A3EC07B5-FEB7-4E4F-8EEF-1F9373E8749E}" presName="node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4D601ECE-F042-4DC0-8FFB-AD10FC9F45F8}" type="presOf" srcId="{40548205-68E1-478D-B85A-811F5AA2D2A0}" destId="{89ABE4D5-BA7C-4341-94C8-22E9511B6275}" srcOrd="0" destOrd="0" presId="urn:microsoft.com/office/officeart/2005/8/layout/lProcess3"/>
    <dgm:cxn modelId="{D3F63ADB-11A7-4B5B-8677-989457325B74}" type="presOf" srcId="{74601952-F187-4898-8CF7-87B5A60927B1}" destId="{FE1907CA-24DB-4E22-A109-F7173818C254}" srcOrd="0" destOrd="0" presId="urn:microsoft.com/office/officeart/2005/8/layout/lProcess3"/>
    <dgm:cxn modelId="{13580010-0FB6-4779-BF56-9094B30E3A1E}" type="presOf" srcId="{CCE21F52-8429-495B-A1CA-CD2759FAA6AE}" destId="{5B78516B-4D12-482B-BACB-16AF213A3B03}" srcOrd="0" destOrd="0" presId="urn:microsoft.com/office/officeart/2005/8/layout/lProcess3"/>
    <dgm:cxn modelId="{390FE221-46DD-42B1-A85B-0B01FB9B79B5}" type="presOf" srcId="{B4E7EAFD-84EA-4F1A-A0CD-41CB127D28F0}" destId="{408A9321-8B66-48B9-B4F4-EF0FB30951FF}" srcOrd="0" destOrd="0" presId="urn:microsoft.com/office/officeart/2005/8/layout/lProcess3"/>
    <dgm:cxn modelId="{60138590-2356-4080-A1F8-6CD56650F346}" type="presOf" srcId="{0254BB3C-0EF8-49B1-9E02-4FD5DE7C29B5}" destId="{CECEF92F-E816-4228-9510-B2A0A8EC40DB}" srcOrd="0" destOrd="0" presId="urn:microsoft.com/office/officeart/2005/8/layout/lProcess3"/>
    <dgm:cxn modelId="{4E04F9D1-4F52-4666-83EB-AB5E5F7C195C}" srcId="{B4E7EAFD-84EA-4F1A-A0CD-41CB127D28F0}" destId="{CCE21F52-8429-495B-A1CA-CD2759FAA6AE}" srcOrd="2" destOrd="0" parTransId="{F342896A-19E7-4DA1-A920-8C5DFCD8F149}" sibTransId="{222E0FF9-AD5B-4255-9B6E-AD9852E915C5}"/>
    <dgm:cxn modelId="{6F22D61D-04B6-4B0F-8D22-9393B6BBE5B3}" srcId="{DDBDBCF2-96BA-48B2-85BF-D94BE8EF892A}" destId="{40548205-68E1-478D-B85A-811F5AA2D2A0}" srcOrd="1" destOrd="0" parTransId="{EBE141E1-FCE6-4F6C-8B44-BF1D2C45762D}" sibTransId="{14B319F3-31DE-4779-999C-00C3A3CC5265}"/>
    <dgm:cxn modelId="{943F407E-67AB-4E0E-8BD7-14E3C6245C6C}" srcId="{DDBDBCF2-96BA-48B2-85BF-D94BE8EF892A}" destId="{BEDDB910-7364-4481-84C1-EDB701A7B893}" srcOrd="2" destOrd="0" parTransId="{6D52BBA4-0ACB-43E1-ABA6-5B8295486641}" sibTransId="{758F268D-2D16-4A59-B6D7-C37A4A5DD49E}"/>
    <dgm:cxn modelId="{6836DC51-EC82-409F-9F78-53827DBC38EE}" type="presOf" srcId="{89A80B9A-69CA-4730-BE33-7CCA5F33A874}" destId="{0FC698D4-DD8E-41D3-ADE1-FDFB2CD164C5}" srcOrd="0" destOrd="0" presId="urn:microsoft.com/office/officeart/2005/8/layout/lProcess3"/>
    <dgm:cxn modelId="{698BDBDE-D19C-4D7A-9A40-0C4F66508A78}" type="presOf" srcId="{E04B5793-0001-4E9A-89FC-DA727C291304}" destId="{C13CE36F-28C8-4DB2-8D3A-C92B848E5C38}" srcOrd="0" destOrd="0" presId="urn:microsoft.com/office/officeart/2005/8/layout/lProcess3"/>
    <dgm:cxn modelId="{DCA2716D-B309-4B0D-B0E7-2DF9B9D39AE3}" srcId="{B4E7EAFD-84EA-4F1A-A0CD-41CB127D28F0}" destId="{74601952-F187-4898-8CF7-87B5A60927B1}" srcOrd="1" destOrd="0" parTransId="{1CF0811F-8087-467F-A58D-94DB0425B023}" sibTransId="{5DF73033-B42A-474D-A33B-A0DD0F1D0448}"/>
    <dgm:cxn modelId="{324F7CB8-3CDC-40CB-9F60-472AA341822C}" type="presOf" srcId="{DDBDBCF2-96BA-48B2-85BF-D94BE8EF892A}" destId="{163758F8-D7FA-4760-BBCB-913CEFA58CAA}" srcOrd="0" destOrd="0" presId="urn:microsoft.com/office/officeart/2005/8/layout/lProcess3"/>
    <dgm:cxn modelId="{A10DF041-C820-4AEC-95AF-DE91BF4B0CED}" type="presOf" srcId="{78129983-D2A4-46CC-A86F-418BD8A9027A}" destId="{C63F755D-9935-4214-B1EC-A4D53F5DEBDB}" srcOrd="0" destOrd="0" presId="urn:microsoft.com/office/officeart/2005/8/layout/lProcess3"/>
    <dgm:cxn modelId="{DABFBEBB-49D2-43E4-B5EB-C6A5944FBEB5}" srcId="{DDBDBCF2-96BA-48B2-85BF-D94BE8EF892A}" destId="{0254BB3C-0EF8-49B1-9E02-4FD5DE7C29B5}" srcOrd="0" destOrd="0" parTransId="{D2D35AAB-9C5A-4376-BCFA-B003EA118132}" sibTransId="{4A5A1C32-B225-4AEA-950F-9FFA6F6F26E1}"/>
    <dgm:cxn modelId="{F7664160-3659-4EF4-94A0-2463949A446F}" srcId="{74601952-F187-4898-8CF7-87B5A60927B1}" destId="{78129983-D2A4-46CC-A86F-418BD8A9027A}" srcOrd="0" destOrd="0" parTransId="{8518ABCE-4E4C-443A-B3FB-D5EDD19212D5}" sibTransId="{F074CE64-64AD-438B-BDCE-2A5E6A611871}"/>
    <dgm:cxn modelId="{D70C5F59-8B8B-441C-B4E7-A2662CE2EC82}" type="presOf" srcId="{BEDDB910-7364-4481-84C1-EDB701A7B893}" destId="{8309F9C8-8F32-43AB-A9AB-63066F08EC41}" srcOrd="0" destOrd="0" presId="urn:microsoft.com/office/officeart/2005/8/layout/lProcess3"/>
    <dgm:cxn modelId="{63FCDE86-19A5-4AD9-83CC-A37F66B7040E}" srcId="{CCE21F52-8429-495B-A1CA-CD2759FAA6AE}" destId="{A3EC07B5-FEB7-4E4F-8EEF-1F9373E8749E}" srcOrd="0" destOrd="0" parTransId="{0CBA8BD0-ED51-4A36-9302-167CA1722F9B}" sibTransId="{20EFA2EB-85E3-4CDE-BF8E-84BB8E7731FD}"/>
    <dgm:cxn modelId="{120E603D-958D-4AB0-86CD-F28F80A910B8}" srcId="{B4E7EAFD-84EA-4F1A-A0CD-41CB127D28F0}" destId="{DDBDBCF2-96BA-48B2-85BF-D94BE8EF892A}" srcOrd="0" destOrd="0" parTransId="{EC9395F6-CE0A-42BD-AC6C-848ECEB32D3D}" sibTransId="{DCCA702B-D96A-41BC-9DE3-83EBE912B395}"/>
    <dgm:cxn modelId="{9C0F2F1F-886E-4EA0-AA38-08D6AE9BEEED}" srcId="{DDBDBCF2-96BA-48B2-85BF-D94BE8EF892A}" destId="{89A80B9A-69CA-4730-BE33-7CCA5F33A874}" srcOrd="3" destOrd="0" parTransId="{8F7618E6-6358-47AA-86A0-843B0D34F3A2}" sibTransId="{6323CCA1-032E-4594-A750-983CBD19E06F}"/>
    <dgm:cxn modelId="{1477FE13-9139-432E-8BA0-30FAD0A3D415}" srcId="{74601952-F187-4898-8CF7-87B5A60927B1}" destId="{E04B5793-0001-4E9A-89FC-DA727C291304}" srcOrd="1" destOrd="0" parTransId="{16505284-94F2-44BF-91A8-F5C040B50021}" sibTransId="{96A25E45-986E-4EB9-9F09-BE4E339BBD7D}"/>
    <dgm:cxn modelId="{31EFD4F6-0131-49A3-8BE8-12430F4A9E9E}" type="presOf" srcId="{A3EC07B5-FEB7-4E4F-8EEF-1F9373E8749E}" destId="{1D206647-4B6A-4ACE-AC48-E1AB0A81743B}" srcOrd="0" destOrd="0" presId="urn:microsoft.com/office/officeart/2005/8/layout/lProcess3"/>
    <dgm:cxn modelId="{44F6E154-E846-48F9-B792-75063EC072B0}" type="presParOf" srcId="{408A9321-8B66-48B9-B4F4-EF0FB30951FF}" destId="{8703FC21-675E-453B-A684-3C6E867F7395}" srcOrd="0" destOrd="0" presId="urn:microsoft.com/office/officeart/2005/8/layout/lProcess3"/>
    <dgm:cxn modelId="{29A98188-CE9F-401F-A16E-5EDF70D9F78B}" type="presParOf" srcId="{8703FC21-675E-453B-A684-3C6E867F7395}" destId="{163758F8-D7FA-4760-BBCB-913CEFA58CAA}" srcOrd="0" destOrd="0" presId="urn:microsoft.com/office/officeart/2005/8/layout/lProcess3"/>
    <dgm:cxn modelId="{25495CAA-4CE1-48A4-8D33-0FDF25C5825D}" type="presParOf" srcId="{8703FC21-675E-453B-A684-3C6E867F7395}" destId="{B31CC637-5120-43B4-8A40-832F6133AA01}" srcOrd="1" destOrd="0" presId="urn:microsoft.com/office/officeart/2005/8/layout/lProcess3"/>
    <dgm:cxn modelId="{6BF9552B-4A0E-4489-AC93-7240C406FAB2}" type="presParOf" srcId="{8703FC21-675E-453B-A684-3C6E867F7395}" destId="{CECEF92F-E816-4228-9510-B2A0A8EC40DB}" srcOrd="2" destOrd="0" presId="urn:microsoft.com/office/officeart/2005/8/layout/lProcess3"/>
    <dgm:cxn modelId="{5052C084-5867-4690-8668-B36DE89E6982}" type="presParOf" srcId="{8703FC21-675E-453B-A684-3C6E867F7395}" destId="{1EB8D31B-C303-430A-99C7-B614F05A35E8}" srcOrd="3" destOrd="0" presId="urn:microsoft.com/office/officeart/2005/8/layout/lProcess3"/>
    <dgm:cxn modelId="{F371A848-3664-41C6-AC10-AB87298B6139}" type="presParOf" srcId="{8703FC21-675E-453B-A684-3C6E867F7395}" destId="{89ABE4D5-BA7C-4341-94C8-22E9511B6275}" srcOrd="4" destOrd="0" presId="urn:microsoft.com/office/officeart/2005/8/layout/lProcess3"/>
    <dgm:cxn modelId="{4F95D143-36D1-4F82-8E18-C69AE1292DD7}" type="presParOf" srcId="{8703FC21-675E-453B-A684-3C6E867F7395}" destId="{4992E72D-8B9A-483B-BFD6-2D96EDCA46CC}" srcOrd="5" destOrd="0" presId="urn:microsoft.com/office/officeart/2005/8/layout/lProcess3"/>
    <dgm:cxn modelId="{1E034733-F4AE-4E87-B718-63C38B670265}" type="presParOf" srcId="{8703FC21-675E-453B-A684-3C6E867F7395}" destId="{8309F9C8-8F32-43AB-A9AB-63066F08EC41}" srcOrd="6" destOrd="0" presId="urn:microsoft.com/office/officeart/2005/8/layout/lProcess3"/>
    <dgm:cxn modelId="{796AC362-8BC1-4BC6-A805-F266DD581192}" type="presParOf" srcId="{8703FC21-675E-453B-A684-3C6E867F7395}" destId="{D1A48410-7A91-4D94-91F2-E8D1A0AC7EE3}" srcOrd="7" destOrd="0" presId="urn:microsoft.com/office/officeart/2005/8/layout/lProcess3"/>
    <dgm:cxn modelId="{70A6AE03-1B56-40D0-907F-C6B2053F1B2B}" type="presParOf" srcId="{8703FC21-675E-453B-A684-3C6E867F7395}" destId="{0FC698D4-DD8E-41D3-ADE1-FDFB2CD164C5}" srcOrd="8" destOrd="0" presId="urn:microsoft.com/office/officeart/2005/8/layout/lProcess3"/>
    <dgm:cxn modelId="{B07A5F91-2FCA-489A-8B55-0594C69D43B7}" type="presParOf" srcId="{408A9321-8B66-48B9-B4F4-EF0FB30951FF}" destId="{67383547-8840-4805-91BD-710D4A13BCE2}" srcOrd="1" destOrd="0" presId="urn:microsoft.com/office/officeart/2005/8/layout/lProcess3"/>
    <dgm:cxn modelId="{3C0D389E-54AB-4FB2-AE20-9D86E3A6F488}" type="presParOf" srcId="{408A9321-8B66-48B9-B4F4-EF0FB30951FF}" destId="{D9E6915A-CBFA-482E-B665-091001290F1D}" srcOrd="2" destOrd="0" presId="urn:microsoft.com/office/officeart/2005/8/layout/lProcess3"/>
    <dgm:cxn modelId="{03D259DA-45F2-4CD6-88D3-D2B14C745C40}" type="presParOf" srcId="{D9E6915A-CBFA-482E-B665-091001290F1D}" destId="{FE1907CA-24DB-4E22-A109-F7173818C254}" srcOrd="0" destOrd="0" presId="urn:microsoft.com/office/officeart/2005/8/layout/lProcess3"/>
    <dgm:cxn modelId="{035CB97D-C82A-4317-A9E1-CF7B3B7CE212}" type="presParOf" srcId="{D9E6915A-CBFA-482E-B665-091001290F1D}" destId="{B484FEDC-C006-4B83-AD25-796FC9227DB7}" srcOrd="1" destOrd="0" presId="urn:microsoft.com/office/officeart/2005/8/layout/lProcess3"/>
    <dgm:cxn modelId="{4B3F62F7-9ED1-4FB2-9577-2D09E1093376}" type="presParOf" srcId="{D9E6915A-CBFA-482E-B665-091001290F1D}" destId="{C63F755D-9935-4214-B1EC-A4D53F5DEBDB}" srcOrd="2" destOrd="0" presId="urn:microsoft.com/office/officeart/2005/8/layout/lProcess3"/>
    <dgm:cxn modelId="{4E3B004D-D4ED-4C38-B26C-29CE0A367505}" type="presParOf" srcId="{D9E6915A-CBFA-482E-B665-091001290F1D}" destId="{7DAEA113-920E-41F1-B981-6A40B7808079}" srcOrd="3" destOrd="0" presId="urn:microsoft.com/office/officeart/2005/8/layout/lProcess3"/>
    <dgm:cxn modelId="{8643E6CE-E2E7-45FD-9597-E6C0D0526A96}" type="presParOf" srcId="{D9E6915A-CBFA-482E-B665-091001290F1D}" destId="{C13CE36F-28C8-4DB2-8D3A-C92B848E5C38}" srcOrd="4" destOrd="0" presId="urn:microsoft.com/office/officeart/2005/8/layout/lProcess3"/>
    <dgm:cxn modelId="{06F4D06B-B710-4D35-8122-CA257DC6E5E0}" type="presParOf" srcId="{408A9321-8B66-48B9-B4F4-EF0FB30951FF}" destId="{47334816-EB2A-4F5B-A8D2-4FEC2ED0EB30}" srcOrd="3" destOrd="0" presId="urn:microsoft.com/office/officeart/2005/8/layout/lProcess3"/>
    <dgm:cxn modelId="{630F878F-0D2B-473B-8258-DE18D606B213}" type="presParOf" srcId="{408A9321-8B66-48B9-B4F4-EF0FB30951FF}" destId="{7D030280-7D94-4986-8ACA-75AFBB3628C6}" srcOrd="4" destOrd="0" presId="urn:microsoft.com/office/officeart/2005/8/layout/lProcess3"/>
    <dgm:cxn modelId="{ED334FC9-AA1C-406E-B5C9-02B66F71F068}" type="presParOf" srcId="{7D030280-7D94-4986-8ACA-75AFBB3628C6}" destId="{5B78516B-4D12-482B-BACB-16AF213A3B03}" srcOrd="0" destOrd="0" presId="urn:microsoft.com/office/officeart/2005/8/layout/lProcess3"/>
    <dgm:cxn modelId="{B4899489-2D38-4565-8A26-611B7220CD9F}" type="presParOf" srcId="{7D030280-7D94-4986-8ACA-75AFBB3628C6}" destId="{A2BFFFEE-EE11-4756-A9CB-676CFE7632BF}" srcOrd="1" destOrd="0" presId="urn:microsoft.com/office/officeart/2005/8/layout/lProcess3"/>
    <dgm:cxn modelId="{4F37C790-2D60-4449-ADA6-1E3D9062477C}" type="presParOf" srcId="{7D030280-7D94-4986-8ACA-75AFBB3628C6}" destId="{1D206647-4B6A-4ACE-AC48-E1AB0A81743B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E7EAFD-84EA-4F1A-A0CD-41CB127D28F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F59AFFD6-E306-45B1-9CC3-B2C4F6867195}">
      <dgm:prSet phldrT="[Text]"/>
      <dgm:spPr/>
      <dgm:t>
        <a:bodyPr/>
        <a:lstStyle/>
        <a:p>
          <a:r>
            <a:rPr lang="en-NZ" dirty="0" smtClean="0"/>
            <a:t>August 2018 - Submission Period</a:t>
          </a:r>
          <a:endParaRPr lang="en-NZ" dirty="0"/>
        </a:p>
      </dgm:t>
    </dgm:pt>
    <dgm:pt modelId="{DEB1693D-224B-41E1-B5E5-E0B3DD53BC14}" type="parTrans" cxnId="{812C81AB-1BB5-447D-98B3-67612FF479E8}">
      <dgm:prSet/>
      <dgm:spPr/>
      <dgm:t>
        <a:bodyPr/>
        <a:lstStyle/>
        <a:p>
          <a:endParaRPr lang="en-NZ"/>
        </a:p>
      </dgm:t>
    </dgm:pt>
    <dgm:pt modelId="{78F4733B-29EC-4296-AE7D-9D94F885D140}" type="sibTrans" cxnId="{812C81AB-1BB5-447D-98B3-67612FF479E8}">
      <dgm:prSet/>
      <dgm:spPr/>
      <dgm:t>
        <a:bodyPr/>
        <a:lstStyle/>
        <a:p>
          <a:endParaRPr lang="en-NZ"/>
        </a:p>
      </dgm:t>
    </dgm:pt>
    <dgm:pt modelId="{F52E712D-57D5-49E3-8398-864C28D0F7EF}">
      <dgm:prSet phldrT="[Text]"/>
      <dgm:spPr/>
      <dgm:t>
        <a:bodyPr/>
        <a:lstStyle/>
        <a:p>
          <a:r>
            <a:rPr lang="en-US" dirty="0" smtClean="0"/>
            <a:t>Statement of Proposals available</a:t>
          </a:r>
          <a:endParaRPr lang="en-NZ" dirty="0"/>
        </a:p>
      </dgm:t>
    </dgm:pt>
    <dgm:pt modelId="{34611C90-760C-4DA7-8FC8-FF17CC63A793}" type="parTrans" cxnId="{8F6551D8-95F4-46B4-84AA-8359D69D895E}">
      <dgm:prSet/>
      <dgm:spPr/>
      <dgm:t>
        <a:bodyPr/>
        <a:lstStyle/>
        <a:p>
          <a:endParaRPr lang="en-NZ"/>
        </a:p>
      </dgm:t>
    </dgm:pt>
    <dgm:pt modelId="{7CEED91E-6C16-4D6E-AA9E-07EF123D5049}" type="sibTrans" cxnId="{8F6551D8-95F4-46B4-84AA-8359D69D895E}">
      <dgm:prSet/>
      <dgm:spPr/>
      <dgm:t>
        <a:bodyPr/>
        <a:lstStyle/>
        <a:p>
          <a:endParaRPr lang="en-NZ"/>
        </a:p>
      </dgm:t>
    </dgm:pt>
    <dgm:pt modelId="{674ADA1E-B021-419F-996E-AA973696C984}">
      <dgm:prSet/>
      <dgm:spPr/>
      <dgm:t>
        <a:bodyPr/>
        <a:lstStyle/>
        <a:p>
          <a:r>
            <a:rPr lang="en-US" dirty="0" smtClean="0"/>
            <a:t>Drop in sessions across district</a:t>
          </a:r>
          <a:endParaRPr lang="en-US" dirty="0"/>
        </a:p>
      </dgm:t>
    </dgm:pt>
    <dgm:pt modelId="{50A8AACA-2D7A-4DC5-BF60-3AD45834E6BA}" type="parTrans" cxnId="{B3E90BB6-D7C8-4657-A41F-80F9391A7B80}">
      <dgm:prSet/>
      <dgm:spPr/>
      <dgm:t>
        <a:bodyPr/>
        <a:lstStyle/>
        <a:p>
          <a:endParaRPr lang="en-NZ"/>
        </a:p>
      </dgm:t>
    </dgm:pt>
    <dgm:pt modelId="{E3544FCF-CCFF-40C5-91B3-E76164E76ED3}" type="sibTrans" cxnId="{B3E90BB6-D7C8-4657-A41F-80F9391A7B80}">
      <dgm:prSet/>
      <dgm:spPr/>
      <dgm:t>
        <a:bodyPr/>
        <a:lstStyle/>
        <a:p>
          <a:endParaRPr lang="en-NZ"/>
        </a:p>
      </dgm:t>
    </dgm:pt>
    <dgm:pt modelId="{518AEFE4-6AB2-4575-B4FF-09AD782FF664}">
      <dgm:prSet/>
      <dgm:spPr/>
      <dgm:t>
        <a:bodyPr/>
        <a:lstStyle/>
        <a:p>
          <a:r>
            <a:rPr lang="en-US" dirty="0" smtClean="0"/>
            <a:t>Over 300 Initial Proposal documents handed out</a:t>
          </a:r>
          <a:endParaRPr lang="en-US" dirty="0"/>
        </a:p>
      </dgm:t>
    </dgm:pt>
    <dgm:pt modelId="{84510ADA-3DC5-454A-9552-4DA6409C74FC}" type="parTrans" cxnId="{F0FEDF23-139F-4B00-BE18-29B55E3DDE5A}">
      <dgm:prSet/>
      <dgm:spPr/>
      <dgm:t>
        <a:bodyPr/>
        <a:lstStyle/>
        <a:p>
          <a:endParaRPr lang="en-NZ"/>
        </a:p>
      </dgm:t>
    </dgm:pt>
    <dgm:pt modelId="{362A9835-9A60-4204-9EB4-4BBF8B65612F}" type="sibTrans" cxnId="{F0FEDF23-139F-4B00-BE18-29B55E3DDE5A}">
      <dgm:prSet/>
      <dgm:spPr/>
      <dgm:t>
        <a:bodyPr/>
        <a:lstStyle/>
        <a:p>
          <a:endParaRPr lang="en-NZ"/>
        </a:p>
      </dgm:t>
    </dgm:pt>
    <dgm:pt modelId="{408A9321-8B66-48B9-B4F4-EF0FB30951FF}" type="pres">
      <dgm:prSet presAssocID="{B4E7EAFD-84EA-4F1A-A0CD-41CB127D28F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NZ"/>
        </a:p>
      </dgm:t>
    </dgm:pt>
    <dgm:pt modelId="{899E25C4-BB56-4215-A065-C1A46FB85482}" type="pres">
      <dgm:prSet presAssocID="{F59AFFD6-E306-45B1-9CC3-B2C4F6867195}" presName="horFlow" presStyleCnt="0"/>
      <dgm:spPr/>
      <dgm:t>
        <a:bodyPr/>
        <a:lstStyle/>
        <a:p>
          <a:endParaRPr lang="en-NZ"/>
        </a:p>
      </dgm:t>
    </dgm:pt>
    <dgm:pt modelId="{788C556D-54A8-4131-B439-0FADF80B635F}" type="pres">
      <dgm:prSet presAssocID="{F59AFFD6-E306-45B1-9CC3-B2C4F6867195}" presName="bigChev" presStyleLbl="node1" presStyleIdx="0" presStyleCnt="1" custLinFactNeighborX="-67896" custLinFactNeighborY="-15501"/>
      <dgm:spPr/>
      <dgm:t>
        <a:bodyPr/>
        <a:lstStyle/>
        <a:p>
          <a:endParaRPr lang="en-NZ"/>
        </a:p>
      </dgm:t>
    </dgm:pt>
    <dgm:pt modelId="{F412F75A-3506-4FAC-AAF8-CB5D734296EB}" type="pres">
      <dgm:prSet presAssocID="{34611C90-760C-4DA7-8FC8-FF17CC63A793}" presName="parTrans" presStyleCnt="0"/>
      <dgm:spPr/>
      <dgm:t>
        <a:bodyPr/>
        <a:lstStyle/>
        <a:p>
          <a:endParaRPr lang="en-NZ"/>
        </a:p>
      </dgm:t>
    </dgm:pt>
    <dgm:pt modelId="{A91B09A9-1913-41C7-AB1F-ECD48D9C79A7}" type="pres">
      <dgm:prSet presAssocID="{F52E712D-57D5-49E3-8398-864C28D0F7EF}" presName="node" presStyleLbl="alignAccFollowNode1" presStyleIdx="0" presStyleCnt="3" custLinFactNeighborX="3197" custLinFactNeighborY="-14870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B09F791B-88AA-416C-90E4-A4B2B85942EE}" type="pres">
      <dgm:prSet presAssocID="{7CEED91E-6C16-4D6E-AA9E-07EF123D5049}" presName="sibTrans" presStyleCnt="0"/>
      <dgm:spPr/>
      <dgm:t>
        <a:bodyPr/>
        <a:lstStyle/>
        <a:p>
          <a:endParaRPr lang="en-NZ"/>
        </a:p>
      </dgm:t>
    </dgm:pt>
    <dgm:pt modelId="{42AD8C5E-507B-450B-B878-D81463426C41}" type="pres">
      <dgm:prSet presAssocID="{674ADA1E-B021-419F-996E-AA973696C984}" presName="node" presStyleLbl="alignAccFollowNode1" presStyleIdx="1" presStyleCnt="3" custLinFactNeighborX="-2469" custLinFactNeighborY="-14870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0FB4305D-B152-4159-AF2D-B683387ADCB1}" type="pres">
      <dgm:prSet presAssocID="{E3544FCF-CCFF-40C5-91B3-E76164E76ED3}" presName="sibTrans" presStyleCnt="0"/>
      <dgm:spPr/>
      <dgm:t>
        <a:bodyPr/>
        <a:lstStyle/>
        <a:p>
          <a:endParaRPr lang="en-NZ"/>
        </a:p>
      </dgm:t>
    </dgm:pt>
    <dgm:pt modelId="{E7D17B4E-E5DB-4302-B707-51C73FEC2720}" type="pres">
      <dgm:prSet presAssocID="{518AEFE4-6AB2-4575-B4FF-09AD782FF664}" presName="node" presStyleLbl="alignAccFollowNode1" presStyleIdx="2" presStyleCnt="3" custLinFactNeighborX="49829" custLinFactNeighborY="-14870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5B84FE40-2FA2-47F5-B6C3-CA7D03192B41}" type="presOf" srcId="{674ADA1E-B021-419F-996E-AA973696C984}" destId="{42AD8C5E-507B-450B-B878-D81463426C41}" srcOrd="0" destOrd="0" presId="urn:microsoft.com/office/officeart/2005/8/layout/lProcess3"/>
    <dgm:cxn modelId="{8F6551D8-95F4-46B4-84AA-8359D69D895E}" srcId="{F59AFFD6-E306-45B1-9CC3-B2C4F6867195}" destId="{F52E712D-57D5-49E3-8398-864C28D0F7EF}" srcOrd="0" destOrd="0" parTransId="{34611C90-760C-4DA7-8FC8-FF17CC63A793}" sibTransId="{7CEED91E-6C16-4D6E-AA9E-07EF123D5049}"/>
    <dgm:cxn modelId="{812C81AB-1BB5-447D-98B3-67612FF479E8}" srcId="{B4E7EAFD-84EA-4F1A-A0CD-41CB127D28F0}" destId="{F59AFFD6-E306-45B1-9CC3-B2C4F6867195}" srcOrd="0" destOrd="0" parTransId="{DEB1693D-224B-41E1-B5E5-E0B3DD53BC14}" sibTransId="{78F4733B-29EC-4296-AE7D-9D94F885D140}"/>
    <dgm:cxn modelId="{B3E90BB6-D7C8-4657-A41F-80F9391A7B80}" srcId="{F59AFFD6-E306-45B1-9CC3-B2C4F6867195}" destId="{674ADA1E-B021-419F-996E-AA973696C984}" srcOrd="1" destOrd="0" parTransId="{50A8AACA-2D7A-4DC5-BF60-3AD45834E6BA}" sibTransId="{E3544FCF-CCFF-40C5-91B3-E76164E76ED3}"/>
    <dgm:cxn modelId="{F658F356-DEC0-47A7-B343-C683DB36EB33}" type="presOf" srcId="{F59AFFD6-E306-45B1-9CC3-B2C4F6867195}" destId="{788C556D-54A8-4131-B439-0FADF80B635F}" srcOrd="0" destOrd="0" presId="urn:microsoft.com/office/officeart/2005/8/layout/lProcess3"/>
    <dgm:cxn modelId="{F0FEDF23-139F-4B00-BE18-29B55E3DDE5A}" srcId="{F59AFFD6-E306-45B1-9CC3-B2C4F6867195}" destId="{518AEFE4-6AB2-4575-B4FF-09AD782FF664}" srcOrd="2" destOrd="0" parTransId="{84510ADA-3DC5-454A-9552-4DA6409C74FC}" sibTransId="{362A9835-9A60-4204-9EB4-4BBF8B65612F}"/>
    <dgm:cxn modelId="{1077CE03-430C-44C6-9C9E-87B35C6C664B}" type="presOf" srcId="{B4E7EAFD-84EA-4F1A-A0CD-41CB127D28F0}" destId="{408A9321-8B66-48B9-B4F4-EF0FB30951FF}" srcOrd="0" destOrd="0" presId="urn:microsoft.com/office/officeart/2005/8/layout/lProcess3"/>
    <dgm:cxn modelId="{C0C2C039-BD19-4EBA-A042-1D5944DF6CBF}" type="presOf" srcId="{F52E712D-57D5-49E3-8398-864C28D0F7EF}" destId="{A91B09A9-1913-41C7-AB1F-ECD48D9C79A7}" srcOrd="0" destOrd="0" presId="urn:microsoft.com/office/officeart/2005/8/layout/lProcess3"/>
    <dgm:cxn modelId="{1E06967C-287C-49F8-85CD-9A4710C7E50D}" type="presOf" srcId="{518AEFE4-6AB2-4575-B4FF-09AD782FF664}" destId="{E7D17B4E-E5DB-4302-B707-51C73FEC2720}" srcOrd="0" destOrd="0" presId="urn:microsoft.com/office/officeart/2005/8/layout/lProcess3"/>
    <dgm:cxn modelId="{5C8DE474-7611-40B8-A000-22AE0D5EF8E3}" type="presParOf" srcId="{408A9321-8B66-48B9-B4F4-EF0FB30951FF}" destId="{899E25C4-BB56-4215-A065-C1A46FB85482}" srcOrd="0" destOrd="0" presId="urn:microsoft.com/office/officeart/2005/8/layout/lProcess3"/>
    <dgm:cxn modelId="{53C30D16-04C2-4804-95FF-DAD7527B818D}" type="presParOf" srcId="{899E25C4-BB56-4215-A065-C1A46FB85482}" destId="{788C556D-54A8-4131-B439-0FADF80B635F}" srcOrd="0" destOrd="0" presId="urn:microsoft.com/office/officeart/2005/8/layout/lProcess3"/>
    <dgm:cxn modelId="{0BD84E56-D88A-4A46-AE47-F55A9691204C}" type="presParOf" srcId="{899E25C4-BB56-4215-A065-C1A46FB85482}" destId="{F412F75A-3506-4FAC-AAF8-CB5D734296EB}" srcOrd="1" destOrd="0" presId="urn:microsoft.com/office/officeart/2005/8/layout/lProcess3"/>
    <dgm:cxn modelId="{EFA614F3-D836-4185-997E-0F6F1C61581E}" type="presParOf" srcId="{899E25C4-BB56-4215-A065-C1A46FB85482}" destId="{A91B09A9-1913-41C7-AB1F-ECD48D9C79A7}" srcOrd="2" destOrd="0" presId="urn:microsoft.com/office/officeart/2005/8/layout/lProcess3"/>
    <dgm:cxn modelId="{042FD308-287D-4A5E-B67A-B6F2317AE90E}" type="presParOf" srcId="{899E25C4-BB56-4215-A065-C1A46FB85482}" destId="{B09F791B-88AA-416C-90E4-A4B2B85942EE}" srcOrd="3" destOrd="0" presId="urn:microsoft.com/office/officeart/2005/8/layout/lProcess3"/>
    <dgm:cxn modelId="{1637E3A2-0396-447C-802B-A98C41A4F0BF}" type="presParOf" srcId="{899E25C4-BB56-4215-A065-C1A46FB85482}" destId="{42AD8C5E-507B-450B-B878-D81463426C41}" srcOrd="4" destOrd="0" presId="urn:microsoft.com/office/officeart/2005/8/layout/lProcess3"/>
    <dgm:cxn modelId="{F2A67FCF-65B2-4292-BE8C-5A0FF4ADE870}" type="presParOf" srcId="{899E25C4-BB56-4215-A065-C1A46FB85482}" destId="{0FB4305D-B152-4159-AF2D-B683387ADCB1}" srcOrd="5" destOrd="0" presId="urn:microsoft.com/office/officeart/2005/8/layout/lProcess3"/>
    <dgm:cxn modelId="{BFA97ED1-DB8A-4790-ADD2-3B28AABD6BB1}" type="presParOf" srcId="{899E25C4-BB56-4215-A065-C1A46FB85482}" destId="{E7D17B4E-E5DB-4302-B707-51C73FEC2720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E7EAFD-84EA-4F1A-A0CD-41CB127D28F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F59AFFD6-E306-45B1-9CC3-B2C4F6867195}">
      <dgm:prSet phldrT="[Text]"/>
      <dgm:spPr/>
      <dgm:t>
        <a:bodyPr/>
        <a:lstStyle/>
        <a:p>
          <a:r>
            <a:rPr lang="en-NZ" smtClean="0"/>
            <a:t>09 October 2018 – Extraordinary Council meeting</a:t>
          </a:r>
          <a:endParaRPr lang="en-NZ" dirty="0"/>
        </a:p>
      </dgm:t>
    </dgm:pt>
    <dgm:pt modelId="{DEB1693D-224B-41E1-B5E5-E0B3DD53BC14}" type="parTrans" cxnId="{812C81AB-1BB5-447D-98B3-67612FF479E8}">
      <dgm:prSet/>
      <dgm:spPr/>
      <dgm:t>
        <a:bodyPr/>
        <a:lstStyle/>
        <a:p>
          <a:endParaRPr lang="en-NZ"/>
        </a:p>
      </dgm:t>
    </dgm:pt>
    <dgm:pt modelId="{78F4733B-29EC-4296-AE7D-9D94F885D140}" type="sibTrans" cxnId="{812C81AB-1BB5-447D-98B3-67612FF479E8}">
      <dgm:prSet/>
      <dgm:spPr/>
      <dgm:t>
        <a:bodyPr/>
        <a:lstStyle/>
        <a:p>
          <a:endParaRPr lang="en-NZ"/>
        </a:p>
      </dgm:t>
    </dgm:pt>
    <dgm:pt modelId="{518AEFE4-6AB2-4575-B4FF-09AD782FF664}">
      <dgm:prSet/>
      <dgm:spPr/>
      <dgm:t>
        <a:bodyPr/>
        <a:lstStyle/>
        <a:p>
          <a:r>
            <a:rPr lang="en-US" smtClean="0"/>
            <a:t>Final Proposal adoption</a:t>
          </a:r>
          <a:endParaRPr lang="en-US" dirty="0"/>
        </a:p>
      </dgm:t>
    </dgm:pt>
    <dgm:pt modelId="{84510ADA-3DC5-454A-9552-4DA6409C74FC}" type="parTrans" cxnId="{F0FEDF23-139F-4B00-BE18-29B55E3DDE5A}">
      <dgm:prSet/>
      <dgm:spPr/>
      <dgm:t>
        <a:bodyPr/>
        <a:lstStyle/>
        <a:p>
          <a:endParaRPr lang="en-NZ"/>
        </a:p>
      </dgm:t>
    </dgm:pt>
    <dgm:pt modelId="{362A9835-9A60-4204-9EB4-4BBF8B65612F}" type="sibTrans" cxnId="{F0FEDF23-139F-4B00-BE18-29B55E3DDE5A}">
      <dgm:prSet/>
      <dgm:spPr/>
      <dgm:t>
        <a:bodyPr/>
        <a:lstStyle/>
        <a:p>
          <a:endParaRPr lang="en-NZ"/>
        </a:p>
      </dgm:t>
    </dgm:pt>
    <dgm:pt modelId="{4834E932-E81B-4D9C-A60D-09BE39DCFAA6}">
      <dgm:prSet/>
      <dgm:spPr/>
      <dgm:t>
        <a:bodyPr/>
        <a:lstStyle/>
        <a:p>
          <a:r>
            <a:rPr lang="en-NZ" smtClean="0"/>
            <a:t>11 September </a:t>
          </a:r>
          <a:r>
            <a:rPr lang="en-NZ" dirty="0" smtClean="0"/>
            <a:t>2018 – </a:t>
          </a:r>
        </a:p>
        <a:p>
          <a:r>
            <a:rPr lang="en-NZ" dirty="0" smtClean="0"/>
            <a:t>Hearing held</a:t>
          </a:r>
          <a:endParaRPr lang="en-NZ" dirty="0"/>
        </a:p>
      </dgm:t>
    </dgm:pt>
    <dgm:pt modelId="{96E2AF23-E445-4924-876F-1537CC9BC6AE}" type="parTrans" cxnId="{0EA35733-D8BF-483A-8918-968B2EA0734C}">
      <dgm:prSet/>
      <dgm:spPr/>
      <dgm:t>
        <a:bodyPr/>
        <a:lstStyle/>
        <a:p>
          <a:endParaRPr lang="en-NZ"/>
        </a:p>
      </dgm:t>
    </dgm:pt>
    <dgm:pt modelId="{A8298E22-85C4-4CF6-9226-5BD6826DEF3B}" type="sibTrans" cxnId="{0EA35733-D8BF-483A-8918-968B2EA0734C}">
      <dgm:prSet/>
      <dgm:spPr/>
      <dgm:t>
        <a:bodyPr/>
        <a:lstStyle/>
        <a:p>
          <a:endParaRPr lang="en-NZ"/>
        </a:p>
      </dgm:t>
    </dgm:pt>
    <dgm:pt modelId="{9C6E9A76-AD10-4B2F-9426-BFA44F10452E}">
      <dgm:prSet/>
      <dgm:spPr/>
      <dgm:t>
        <a:bodyPr/>
        <a:lstStyle/>
        <a:p>
          <a:r>
            <a:rPr lang="en-NZ" dirty="0" smtClean="0"/>
            <a:t>6 submitters presented to Council</a:t>
          </a:r>
          <a:endParaRPr lang="en-NZ" dirty="0"/>
        </a:p>
      </dgm:t>
    </dgm:pt>
    <dgm:pt modelId="{90D5B658-1B9F-4C54-A899-018EA6997F43}" type="parTrans" cxnId="{82D8989B-05A9-4535-B9BA-A3DA76060106}">
      <dgm:prSet/>
      <dgm:spPr/>
      <dgm:t>
        <a:bodyPr/>
        <a:lstStyle/>
        <a:p>
          <a:endParaRPr lang="en-NZ"/>
        </a:p>
      </dgm:t>
    </dgm:pt>
    <dgm:pt modelId="{02592260-123D-4FC2-B19F-D76DE894E219}" type="sibTrans" cxnId="{82D8989B-05A9-4535-B9BA-A3DA76060106}">
      <dgm:prSet/>
      <dgm:spPr/>
      <dgm:t>
        <a:bodyPr/>
        <a:lstStyle/>
        <a:p>
          <a:endParaRPr lang="en-NZ"/>
        </a:p>
      </dgm:t>
    </dgm:pt>
    <dgm:pt modelId="{A391261E-78E2-4B19-9BAF-825DEFF41DA4}">
      <dgm:prSet/>
      <dgm:spPr/>
      <dgm:t>
        <a:bodyPr/>
        <a:lstStyle/>
        <a:p>
          <a:r>
            <a:rPr lang="en-NZ" dirty="0" smtClean="0"/>
            <a:t>21 September – Briefing 4</a:t>
          </a:r>
          <a:endParaRPr lang="en-NZ" dirty="0"/>
        </a:p>
      </dgm:t>
    </dgm:pt>
    <dgm:pt modelId="{E223E704-E5D6-485D-B0DD-795344B1E785}" type="parTrans" cxnId="{3628705F-11D1-4EC2-947B-717A246A0288}">
      <dgm:prSet/>
      <dgm:spPr/>
      <dgm:t>
        <a:bodyPr/>
        <a:lstStyle/>
        <a:p>
          <a:endParaRPr lang="en-NZ"/>
        </a:p>
      </dgm:t>
    </dgm:pt>
    <dgm:pt modelId="{EA0AF582-C088-406A-9D9D-AFFD1EA82F79}" type="sibTrans" cxnId="{3628705F-11D1-4EC2-947B-717A246A0288}">
      <dgm:prSet/>
      <dgm:spPr/>
      <dgm:t>
        <a:bodyPr/>
        <a:lstStyle/>
        <a:p>
          <a:endParaRPr lang="en-NZ"/>
        </a:p>
      </dgm:t>
    </dgm:pt>
    <dgm:pt modelId="{BAA4240D-C006-44AD-B177-A68758F329C4}">
      <dgm:prSet/>
      <dgm:spPr/>
      <dgm:t>
        <a:bodyPr/>
        <a:lstStyle/>
        <a:p>
          <a:r>
            <a:rPr lang="en-NZ" smtClean="0"/>
            <a:t>Consider submissions and discuss</a:t>
          </a:r>
          <a:endParaRPr lang="en-NZ"/>
        </a:p>
      </dgm:t>
    </dgm:pt>
    <dgm:pt modelId="{6FB80CCB-F490-4617-916F-E815B228AC19}" type="parTrans" cxnId="{B7CE5B41-C3FC-413E-A513-D9DF2AF9CA40}">
      <dgm:prSet/>
      <dgm:spPr/>
      <dgm:t>
        <a:bodyPr/>
        <a:lstStyle/>
        <a:p>
          <a:endParaRPr lang="en-NZ"/>
        </a:p>
      </dgm:t>
    </dgm:pt>
    <dgm:pt modelId="{104D581B-A64A-4256-A4DB-8668236C7143}" type="sibTrans" cxnId="{B7CE5B41-C3FC-413E-A513-D9DF2AF9CA40}">
      <dgm:prSet/>
      <dgm:spPr/>
      <dgm:t>
        <a:bodyPr/>
        <a:lstStyle/>
        <a:p>
          <a:endParaRPr lang="en-NZ"/>
        </a:p>
      </dgm:t>
    </dgm:pt>
    <dgm:pt modelId="{FEA1AA97-FA25-4595-A2B1-6476027B1713}">
      <dgm:prSet/>
      <dgm:spPr/>
      <dgm:t>
        <a:bodyPr/>
        <a:lstStyle/>
        <a:p>
          <a:r>
            <a:rPr lang="en-NZ" smtClean="0"/>
            <a:t>Discuss possible alternatives and other options</a:t>
          </a:r>
          <a:endParaRPr lang="en-NZ"/>
        </a:p>
      </dgm:t>
    </dgm:pt>
    <dgm:pt modelId="{7C3D822E-3AE7-4EFA-9D84-F336E2C74463}" type="parTrans" cxnId="{AC8A2568-D176-488A-897B-CC28003DCF3A}">
      <dgm:prSet/>
      <dgm:spPr/>
      <dgm:t>
        <a:bodyPr/>
        <a:lstStyle/>
        <a:p>
          <a:endParaRPr lang="en-NZ"/>
        </a:p>
      </dgm:t>
    </dgm:pt>
    <dgm:pt modelId="{E7C20ACB-8A53-40F7-ABDC-DF142002412F}" type="sibTrans" cxnId="{AC8A2568-D176-488A-897B-CC28003DCF3A}">
      <dgm:prSet/>
      <dgm:spPr/>
      <dgm:t>
        <a:bodyPr/>
        <a:lstStyle/>
        <a:p>
          <a:endParaRPr lang="en-NZ"/>
        </a:p>
      </dgm:t>
    </dgm:pt>
    <dgm:pt modelId="{408A9321-8B66-48B9-B4F4-EF0FB30951FF}" type="pres">
      <dgm:prSet presAssocID="{B4E7EAFD-84EA-4F1A-A0CD-41CB127D28F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NZ"/>
        </a:p>
      </dgm:t>
    </dgm:pt>
    <dgm:pt modelId="{05D50F7D-302B-4F82-A918-E7635DB77B52}" type="pres">
      <dgm:prSet presAssocID="{4834E932-E81B-4D9C-A60D-09BE39DCFAA6}" presName="horFlow" presStyleCnt="0"/>
      <dgm:spPr/>
      <dgm:t>
        <a:bodyPr/>
        <a:lstStyle/>
        <a:p>
          <a:endParaRPr lang="en-NZ"/>
        </a:p>
      </dgm:t>
    </dgm:pt>
    <dgm:pt modelId="{709C71D6-50C5-4F26-86E6-D7E38ADFB141}" type="pres">
      <dgm:prSet presAssocID="{4834E932-E81B-4D9C-A60D-09BE39DCFAA6}" presName="bigChev" presStyleLbl="node1" presStyleIdx="0" presStyleCnt="3"/>
      <dgm:spPr/>
      <dgm:t>
        <a:bodyPr/>
        <a:lstStyle/>
        <a:p>
          <a:endParaRPr lang="en-NZ"/>
        </a:p>
      </dgm:t>
    </dgm:pt>
    <dgm:pt modelId="{7E4EA444-A874-4ACD-8DFF-2292DFC0CDB0}" type="pres">
      <dgm:prSet presAssocID="{90D5B658-1B9F-4C54-A899-018EA6997F43}" presName="parTrans" presStyleCnt="0"/>
      <dgm:spPr/>
      <dgm:t>
        <a:bodyPr/>
        <a:lstStyle/>
        <a:p>
          <a:endParaRPr lang="en-NZ"/>
        </a:p>
      </dgm:t>
    </dgm:pt>
    <dgm:pt modelId="{81809800-DF09-47A4-AF4B-B6A9018AD06C}" type="pres">
      <dgm:prSet presAssocID="{9C6E9A76-AD10-4B2F-9426-BFA44F10452E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E1EADEDA-E1B2-4F7D-A997-1AA0B9490895}" type="pres">
      <dgm:prSet presAssocID="{4834E932-E81B-4D9C-A60D-09BE39DCFAA6}" presName="vSp" presStyleCnt="0"/>
      <dgm:spPr/>
      <dgm:t>
        <a:bodyPr/>
        <a:lstStyle/>
        <a:p>
          <a:endParaRPr lang="en-NZ"/>
        </a:p>
      </dgm:t>
    </dgm:pt>
    <dgm:pt modelId="{02338EE3-6B80-423C-AB1A-30146AA317DA}" type="pres">
      <dgm:prSet presAssocID="{A391261E-78E2-4B19-9BAF-825DEFF41DA4}" presName="horFlow" presStyleCnt="0"/>
      <dgm:spPr/>
      <dgm:t>
        <a:bodyPr/>
        <a:lstStyle/>
        <a:p>
          <a:endParaRPr lang="en-NZ"/>
        </a:p>
      </dgm:t>
    </dgm:pt>
    <dgm:pt modelId="{144ADB0A-2B04-4CCE-B2B2-272106439EDF}" type="pres">
      <dgm:prSet presAssocID="{A391261E-78E2-4B19-9BAF-825DEFF41DA4}" presName="bigChev" presStyleLbl="node1" presStyleIdx="1" presStyleCnt="3"/>
      <dgm:spPr/>
      <dgm:t>
        <a:bodyPr/>
        <a:lstStyle/>
        <a:p>
          <a:endParaRPr lang="en-NZ"/>
        </a:p>
      </dgm:t>
    </dgm:pt>
    <dgm:pt modelId="{0E99FDA6-A466-455E-89A0-9B1A916307A4}" type="pres">
      <dgm:prSet presAssocID="{6FB80CCB-F490-4617-916F-E815B228AC19}" presName="parTrans" presStyleCnt="0"/>
      <dgm:spPr/>
      <dgm:t>
        <a:bodyPr/>
        <a:lstStyle/>
        <a:p>
          <a:endParaRPr lang="en-NZ"/>
        </a:p>
      </dgm:t>
    </dgm:pt>
    <dgm:pt modelId="{3A3EDF50-A6BD-4C2B-88F4-BE86CAE3B292}" type="pres">
      <dgm:prSet presAssocID="{BAA4240D-C006-44AD-B177-A68758F329C4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D3188910-0AE9-4864-AE6A-36EB94DCF136}" type="pres">
      <dgm:prSet presAssocID="{104D581B-A64A-4256-A4DB-8668236C7143}" presName="sibTrans" presStyleCnt="0"/>
      <dgm:spPr/>
      <dgm:t>
        <a:bodyPr/>
        <a:lstStyle/>
        <a:p>
          <a:endParaRPr lang="en-NZ"/>
        </a:p>
      </dgm:t>
    </dgm:pt>
    <dgm:pt modelId="{9BE67606-4E75-4BC2-A594-411AF203E12F}" type="pres">
      <dgm:prSet presAssocID="{FEA1AA97-FA25-4595-A2B1-6476027B1713}" presName="node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12A3DAB4-7256-4789-A414-398CD3AE57B8}" type="pres">
      <dgm:prSet presAssocID="{A391261E-78E2-4B19-9BAF-825DEFF41DA4}" presName="vSp" presStyleCnt="0"/>
      <dgm:spPr/>
      <dgm:t>
        <a:bodyPr/>
        <a:lstStyle/>
        <a:p>
          <a:endParaRPr lang="en-NZ"/>
        </a:p>
      </dgm:t>
    </dgm:pt>
    <dgm:pt modelId="{899E25C4-BB56-4215-A065-C1A46FB85482}" type="pres">
      <dgm:prSet presAssocID="{F59AFFD6-E306-45B1-9CC3-B2C4F6867195}" presName="horFlow" presStyleCnt="0"/>
      <dgm:spPr/>
      <dgm:t>
        <a:bodyPr/>
        <a:lstStyle/>
        <a:p>
          <a:endParaRPr lang="en-NZ"/>
        </a:p>
      </dgm:t>
    </dgm:pt>
    <dgm:pt modelId="{788C556D-54A8-4131-B439-0FADF80B635F}" type="pres">
      <dgm:prSet presAssocID="{F59AFFD6-E306-45B1-9CC3-B2C4F6867195}" presName="bigChev" presStyleLbl="node1" presStyleIdx="2" presStyleCnt="3"/>
      <dgm:spPr/>
      <dgm:t>
        <a:bodyPr/>
        <a:lstStyle/>
        <a:p>
          <a:endParaRPr lang="en-NZ"/>
        </a:p>
      </dgm:t>
    </dgm:pt>
    <dgm:pt modelId="{C142070A-8989-4AC4-8336-38861FC7327B}" type="pres">
      <dgm:prSet presAssocID="{84510ADA-3DC5-454A-9552-4DA6409C74FC}" presName="parTrans" presStyleCnt="0"/>
      <dgm:spPr/>
      <dgm:t>
        <a:bodyPr/>
        <a:lstStyle/>
        <a:p>
          <a:endParaRPr lang="en-NZ"/>
        </a:p>
      </dgm:t>
    </dgm:pt>
    <dgm:pt modelId="{E7D17B4E-E5DB-4302-B707-51C73FEC2720}" type="pres">
      <dgm:prSet presAssocID="{518AEFE4-6AB2-4575-B4FF-09AD782FF664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812C81AB-1BB5-447D-98B3-67612FF479E8}" srcId="{B4E7EAFD-84EA-4F1A-A0CD-41CB127D28F0}" destId="{F59AFFD6-E306-45B1-9CC3-B2C4F6867195}" srcOrd="2" destOrd="0" parTransId="{DEB1693D-224B-41E1-B5E5-E0B3DD53BC14}" sibTransId="{78F4733B-29EC-4296-AE7D-9D94F885D140}"/>
    <dgm:cxn modelId="{4DA3A351-3019-4104-91F2-0C2AD45396B6}" type="presOf" srcId="{4834E932-E81B-4D9C-A60D-09BE39DCFAA6}" destId="{709C71D6-50C5-4F26-86E6-D7E38ADFB141}" srcOrd="0" destOrd="0" presId="urn:microsoft.com/office/officeart/2005/8/layout/lProcess3"/>
    <dgm:cxn modelId="{BDF88440-7532-41FF-8E7D-075413991C35}" type="presOf" srcId="{F59AFFD6-E306-45B1-9CC3-B2C4F6867195}" destId="{788C556D-54A8-4131-B439-0FADF80B635F}" srcOrd="0" destOrd="0" presId="urn:microsoft.com/office/officeart/2005/8/layout/lProcess3"/>
    <dgm:cxn modelId="{07D3376C-D6D4-4DC0-BB0F-D4FF14925D61}" type="presOf" srcId="{B4E7EAFD-84EA-4F1A-A0CD-41CB127D28F0}" destId="{408A9321-8B66-48B9-B4F4-EF0FB30951FF}" srcOrd="0" destOrd="0" presId="urn:microsoft.com/office/officeart/2005/8/layout/lProcess3"/>
    <dgm:cxn modelId="{A0158713-3952-49C1-B4FD-A9A1080AE0EB}" type="presOf" srcId="{BAA4240D-C006-44AD-B177-A68758F329C4}" destId="{3A3EDF50-A6BD-4C2B-88F4-BE86CAE3B292}" srcOrd="0" destOrd="0" presId="urn:microsoft.com/office/officeart/2005/8/layout/lProcess3"/>
    <dgm:cxn modelId="{B7CE5B41-C3FC-413E-A513-D9DF2AF9CA40}" srcId="{A391261E-78E2-4B19-9BAF-825DEFF41DA4}" destId="{BAA4240D-C006-44AD-B177-A68758F329C4}" srcOrd="0" destOrd="0" parTransId="{6FB80CCB-F490-4617-916F-E815B228AC19}" sibTransId="{104D581B-A64A-4256-A4DB-8668236C7143}"/>
    <dgm:cxn modelId="{F0FEDF23-139F-4B00-BE18-29B55E3DDE5A}" srcId="{F59AFFD6-E306-45B1-9CC3-B2C4F6867195}" destId="{518AEFE4-6AB2-4575-B4FF-09AD782FF664}" srcOrd="0" destOrd="0" parTransId="{84510ADA-3DC5-454A-9552-4DA6409C74FC}" sibTransId="{362A9835-9A60-4204-9EB4-4BBF8B65612F}"/>
    <dgm:cxn modelId="{82D8989B-05A9-4535-B9BA-A3DA76060106}" srcId="{4834E932-E81B-4D9C-A60D-09BE39DCFAA6}" destId="{9C6E9A76-AD10-4B2F-9426-BFA44F10452E}" srcOrd="0" destOrd="0" parTransId="{90D5B658-1B9F-4C54-A899-018EA6997F43}" sibTransId="{02592260-123D-4FC2-B19F-D76DE894E219}"/>
    <dgm:cxn modelId="{7EE3291F-4478-4346-9354-EA600F0C7612}" type="presOf" srcId="{9C6E9A76-AD10-4B2F-9426-BFA44F10452E}" destId="{81809800-DF09-47A4-AF4B-B6A9018AD06C}" srcOrd="0" destOrd="0" presId="urn:microsoft.com/office/officeart/2005/8/layout/lProcess3"/>
    <dgm:cxn modelId="{AC8A2568-D176-488A-897B-CC28003DCF3A}" srcId="{A391261E-78E2-4B19-9BAF-825DEFF41DA4}" destId="{FEA1AA97-FA25-4595-A2B1-6476027B1713}" srcOrd="1" destOrd="0" parTransId="{7C3D822E-3AE7-4EFA-9D84-F336E2C74463}" sibTransId="{E7C20ACB-8A53-40F7-ABDC-DF142002412F}"/>
    <dgm:cxn modelId="{3628705F-11D1-4EC2-947B-717A246A0288}" srcId="{B4E7EAFD-84EA-4F1A-A0CD-41CB127D28F0}" destId="{A391261E-78E2-4B19-9BAF-825DEFF41DA4}" srcOrd="1" destOrd="0" parTransId="{E223E704-E5D6-485D-B0DD-795344B1E785}" sibTransId="{EA0AF582-C088-406A-9D9D-AFFD1EA82F79}"/>
    <dgm:cxn modelId="{0EA35733-D8BF-483A-8918-968B2EA0734C}" srcId="{B4E7EAFD-84EA-4F1A-A0CD-41CB127D28F0}" destId="{4834E932-E81B-4D9C-A60D-09BE39DCFAA6}" srcOrd="0" destOrd="0" parTransId="{96E2AF23-E445-4924-876F-1537CC9BC6AE}" sibTransId="{A8298E22-85C4-4CF6-9226-5BD6826DEF3B}"/>
    <dgm:cxn modelId="{CD5DCC9F-7080-42D4-9511-B5508424E9EA}" type="presOf" srcId="{518AEFE4-6AB2-4575-B4FF-09AD782FF664}" destId="{E7D17B4E-E5DB-4302-B707-51C73FEC2720}" srcOrd="0" destOrd="0" presId="urn:microsoft.com/office/officeart/2005/8/layout/lProcess3"/>
    <dgm:cxn modelId="{F1B3EE01-1CF2-40A4-AEA8-52D1DFA14D4B}" type="presOf" srcId="{FEA1AA97-FA25-4595-A2B1-6476027B1713}" destId="{9BE67606-4E75-4BC2-A594-411AF203E12F}" srcOrd="0" destOrd="0" presId="urn:microsoft.com/office/officeart/2005/8/layout/lProcess3"/>
    <dgm:cxn modelId="{6E9CDC88-2756-4D61-B982-9729858B6859}" type="presOf" srcId="{A391261E-78E2-4B19-9BAF-825DEFF41DA4}" destId="{144ADB0A-2B04-4CCE-B2B2-272106439EDF}" srcOrd="0" destOrd="0" presId="urn:microsoft.com/office/officeart/2005/8/layout/lProcess3"/>
    <dgm:cxn modelId="{C9B1CE39-D697-4BB6-883C-8CB10D5E096A}" type="presParOf" srcId="{408A9321-8B66-48B9-B4F4-EF0FB30951FF}" destId="{05D50F7D-302B-4F82-A918-E7635DB77B52}" srcOrd="0" destOrd="0" presId="urn:microsoft.com/office/officeart/2005/8/layout/lProcess3"/>
    <dgm:cxn modelId="{7416E80A-14AB-4C4D-BCAA-CE1E12686D64}" type="presParOf" srcId="{05D50F7D-302B-4F82-A918-E7635DB77B52}" destId="{709C71D6-50C5-4F26-86E6-D7E38ADFB141}" srcOrd="0" destOrd="0" presId="urn:microsoft.com/office/officeart/2005/8/layout/lProcess3"/>
    <dgm:cxn modelId="{8566497E-0B50-4635-8BC1-198FBDB2FB41}" type="presParOf" srcId="{05D50F7D-302B-4F82-A918-E7635DB77B52}" destId="{7E4EA444-A874-4ACD-8DFF-2292DFC0CDB0}" srcOrd="1" destOrd="0" presId="urn:microsoft.com/office/officeart/2005/8/layout/lProcess3"/>
    <dgm:cxn modelId="{E5D9BF3C-8A94-487B-8933-A07718B9C10A}" type="presParOf" srcId="{05D50F7D-302B-4F82-A918-E7635DB77B52}" destId="{81809800-DF09-47A4-AF4B-B6A9018AD06C}" srcOrd="2" destOrd="0" presId="urn:microsoft.com/office/officeart/2005/8/layout/lProcess3"/>
    <dgm:cxn modelId="{06397D45-D25F-4032-8815-0E2604D6DEDE}" type="presParOf" srcId="{408A9321-8B66-48B9-B4F4-EF0FB30951FF}" destId="{E1EADEDA-E1B2-4F7D-A997-1AA0B9490895}" srcOrd="1" destOrd="0" presId="urn:microsoft.com/office/officeart/2005/8/layout/lProcess3"/>
    <dgm:cxn modelId="{B2F8EC74-5507-4FF2-B59D-04E259272F29}" type="presParOf" srcId="{408A9321-8B66-48B9-B4F4-EF0FB30951FF}" destId="{02338EE3-6B80-423C-AB1A-30146AA317DA}" srcOrd="2" destOrd="0" presId="urn:microsoft.com/office/officeart/2005/8/layout/lProcess3"/>
    <dgm:cxn modelId="{C05903BC-E065-4981-A43D-1A4B01805DFD}" type="presParOf" srcId="{02338EE3-6B80-423C-AB1A-30146AA317DA}" destId="{144ADB0A-2B04-4CCE-B2B2-272106439EDF}" srcOrd="0" destOrd="0" presId="urn:microsoft.com/office/officeart/2005/8/layout/lProcess3"/>
    <dgm:cxn modelId="{9152ECA8-1201-4B40-BB0C-5B17CE6DC21C}" type="presParOf" srcId="{02338EE3-6B80-423C-AB1A-30146AA317DA}" destId="{0E99FDA6-A466-455E-89A0-9B1A916307A4}" srcOrd="1" destOrd="0" presId="urn:microsoft.com/office/officeart/2005/8/layout/lProcess3"/>
    <dgm:cxn modelId="{EB6BFBF8-61A4-418E-AC76-3864A247A83A}" type="presParOf" srcId="{02338EE3-6B80-423C-AB1A-30146AA317DA}" destId="{3A3EDF50-A6BD-4C2B-88F4-BE86CAE3B292}" srcOrd="2" destOrd="0" presId="urn:microsoft.com/office/officeart/2005/8/layout/lProcess3"/>
    <dgm:cxn modelId="{91C4E199-6897-4ECC-B283-B55FE8EECD05}" type="presParOf" srcId="{02338EE3-6B80-423C-AB1A-30146AA317DA}" destId="{D3188910-0AE9-4864-AE6A-36EB94DCF136}" srcOrd="3" destOrd="0" presId="urn:microsoft.com/office/officeart/2005/8/layout/lProcess3"/>
    <dgm:cxn modelId="{95C13F72-05B5-47AF-B828-CD8E97C302CB}" type="presParOf" srcId="{02338EE3-6B80-423C-AB1A-30146AA317DA}" destId="{9BE67606-4E75-4BC2-A594-411AF203E12F}" srcOrd="4" destOrd="0" presId="urn:microsoft.com/office/officeart/2005/8/layout/lProcess3"/>
    <dgm:cxn modelId="{B1F38130-B478-49B8-9F5C-B5C8A1D52CA3}" type="presParOf" srcId="{408A9321-8B66-48B9-B4F4-EF0FB30951FF}" destId="{12A3DAB4-7256-4789-A414-398CD3AE57B8}" srcOrd="3" destOrd="0" presId="urn:microsoft.com/office/officeart/2005/8/layout/lProcess3"/>
    <dgm:cxn modelId="{8F1AB07A-5FDE-4188-8335-ADFDC6025534}" type="presParOf" srcId="{408A9321-8B66-48B9-B4F4-EF0FB30951FF}" destId="{899E25C4-BB56-4215-A065-C1A46FB85482}" srcOrd="4" destOrd="0" presId="urn:microsoft.com/office/officeart/2005/8/layout/lProcess3"/>
    <dgm:cxn modelId="{1FC754F3-D642-4198-B4B1-A8AEFE2FE9A0}" type="presParOf" srcId="{899E25C4-BB56-4215-A065-C1A46FB85482}" destId="{788C556D-54A8-4131-B439-0FADF80B635F}" srcOrd="0" destOrd="0" presId="urn:microsoft.com/office/officeart/2005/8/layout/lProcess3"/>
    <dgm:cxn modelId="{669A8212-6FF0-4A55-9C80-C9890872AD3B}" type="presParOf" srcId="{899E25C4-BB56-4215-A065-C1A46FB85482}" destId="{C142070A-8989-4AC4-8336-38861FC7327B}" srcOrd="1" destOrd="0" presId="urn:microsoft.com/office/officeart/2005/8/layout/lProcess3"/>
    <dgm:cxn modelId="{A42A6E68-FDDF-47AC-9D35-E761C3279BCC}" type="presParOf" srcId="{899E25C4-BB56-4215-A065-C1A46FB85482}" destId="{E7D17B4E-E5DB-4302-B707-51C73FEC2720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E7EAFD-84EA-4F1A-A0CD-41CB127D28F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F59AFFD6-E306-45B1-9CC3-B2C4F6867195}">
      <dgm:prSet phldrT="[Text]"/>
      <dgm:spPr/>
      <dgm:t>
        <a:bodyPr/>
        <a:lstStyle/>
        <a:p>
          <a:pPr algn="ctr"/>
          <a:r>
            <a:rPr lang="en-NZ" dirty="0" smtClean="0"/>
            <a:t>Four ward structure addressed East/West divide, while maintaining communities of interest</a:t>
          </a:r>
          <a:endParaRPr lang="en-NZ" dirty="0"/>
        </a:p>
      </dgm:t>
    </dgm:pt>
    <dgm:pt modelId="{DEB1693D-224B-41E1-B5E5-E0B3DD53BC14}" type="parTrans" cxnId="{812C81AB-1BB5-447D-98B3-67612FF479E8}">
      <dgm:prSet/>
      <dgm:spPr/>
      <dgm:t>
        <a:bodyPr/>
        <a:lstStyle/>
        <a:p>
          <a:endParaRPr lang="en-NZ"/>
        </a:p>
      </dgm:t>
    </dgm:pt>
    <dgm:pt modelId="{78F4733B-29EC-4296-AE7D-9D94F885D140}" type="sibTrans" cxnId="{812C81AB-1BB5-447D-98B3-67612FF479E8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en-NZ"/>
        </a:p>
      </dgm:t>
    </dgm:pt>
    <dgm:pt modelId="{E77A09B5-781E-4FB5-8CC5-1696C23396F7}">
      <dgm:prSet phldrT="[Text]"/>
      <dgm:spPr/>
      <dgm:t>
        <a:bodyPr/>
        <a:lstStyle/>
        <a:p>
          <a:pPr algn="ctr"/>
          <a:r>
            <a:rPr lang="en-NZ" dirty="0" smtClean="0"/>
            <a:t>Eight councillors provides fair and equal representation plus work load</a:t>
          </a:r>
          <a:endParaRPr lang="en-NZ" dirty="0"/>
        </a:p>
      </dgm:t>
    </dgm:pt>
    <dgm:pt modelId="{00ADD6F4-B96C-4D82-B0F3-59E88DD923C3}" type="parTrans" cxnId="{CB4B67EA-1458-4FF4-8FA0-575A518F958F}">
      <dgm:prSet/>
      <dgm:spPr/>
      <dgm:t>
        <a:bodyPr/>
        <a:lstStyle/>
        <a:p>
          <a:endParaRPr lang="en-NZ"/>
        </a:p>
      </dgm:t>
    </dgm:pt>
    <dgm:pt modelId="{656929EF-5515-4E3F-8E58-50364BE6D329}" type="sibTrans" cxnId="{CB4B67EA-1458-4FF4-8FA0-575A518F958F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en-NZ"/>
        </a:p>
      </dgm:t>
    </dgm:pt>
    <dgm:pt modelId="{74601952-F187-4898-8CF7-87B5A60927B1}">
      <dgm:prSet/>
      <dgm:spPr/>
      <dgm:t>
        <a:bodyPr/>
        <a:lstStyle/>
        <a:p>
          <a:pPr algn="ctr"/>
          <a:r>
            <a:rPr lang="en-NZ" dirty="0" smtClean="0"/>
            <a:t>Final Proposal adopted at Council Meeting October 9 2018</a:t>
          </a:r>
          <a:endParaRPr lang="en-NZ" dirty="0"/>
        </a:p>
      </dgm:t>
    </dgm:pt>
    <dgm:pt modelId="{5DF73033-B42A-474D-A33B-A0DD0F1D0448}" type="sibTrans" cxnId="{DCA2716D-B309-4B0D-B0E7-2DF9B9D39AE3}">
      <dgm:prSet/>
      <dgm:spPr/>
      <dgm:t>
        <a:bodyPr/>
        <a:lstStyle/>
        <a:p>
          <a:endParaRPr lang="en-NZ"/>
        </a:p>
      </dgm:t>
    </dgm:pt>
    <dgm:pt modelId="{1CF0811F-8087-467F-A58D-94DB0425B023}" type="parTrans" cxnId="{DCA2716D-B309-4B0D-B0E7-2DF9B9D39AE3}">
      <dgm:prSet/>
      <dgm:spPr/>
      <dgm:t>
        <a:bodyPr/>
        <a:lstStyle/>
        <a:p>
          <a:endParaRPr lang="en-NZ"/>
        </a:p>
      </dgm:t>
    </dgm:pt>
    <dgm:pt modelId="{DDBDBCF2-96BA-48B2-85BF-D94BE8EF892A}">
      <dgm:prSet phldrT="[Text]"/>
      <dgm:spPr/>
      <dgm:t>
        <a:bodyPr/>
        <a:lstStyle/>
        <a:p>
          <a:pPr algn="ctr"/>
          <a:r>
            <a:rPr lang="en-NZ" dirty="0" smtClean="0"/>
            <a:t>The new Kaiwaka – Mangawhai ward provides representation to the growing South-east</a:t>
          </a:r>
          <a:endParaRPr lang="en-NZ" dirty="0"/>
        </a:p>
      </dgm:t>
    </dgm:pt>
    <dgm:pt modelId="{DCCA702B-D96A-41BC-9DE3-83EBE912B395}" type="sibTrans" cxnId="{120E603D-958D-4AB0-86CD-F28F80A910B8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en-NZ"/>
        </a:p>
      </dgm:t>
    </dgm:pt>
    <dgm:pt modelId="{EC9395F6-CE0A-42BD-AC6C-848ECEB32D3D}" type="parTrans" cxnId="{120E603D-958D-4AB0-86CD-F28F80A910B8}">
      <dgm:prSet/>
      <dgm:spPr/>
      <dgm:t>
        <a:bodyPr/>
        <a:lstStyle/>
        <a:p>
          <a:endParaRPr lang="en-NZ"/>
        </a:p>
      </dgm:t>
    </dgm:pt>
    <dgm:pt modelId="{513B636C-89C0-4BB1-9F0E-8E5F4B61FC2C}">
      <dgm:prSet/>
      <dgm:spPr/>
      <dgm:t>
        <a:bodyPr/>
        <a:lstStyle/>
        <a:p>
          <a:pPr algn="ctr"/>
          <a:r>
            <a:rPr lang="en-NZ" dirty="0" smtClean="0"/>
            <a:t>Followed due process</a:t>
          </a:r>
          <a:endParaRPr lang="en-NZ" dirty="0"/>
        </a:p>
      </dgm:t>
    </dgm:pt>
    <dgm:pt modelId="{CE4FB644-04DB-4027-AD93-0A3F7442E1F7}" type="parTrans" cxnId="{E003D36B-4A7B-4F54-8903-0277D673CACC}">
      <dgm:prSet/>
      <dgm:spPr/>
      <dgm:t>
        <a:bodyPr/>
        <a:lstStyle/>
        <a:p>
          <a:endParaRPr lang="en-NZ"/>
        </a:p>
      </dgm:t>
    </dgm:pt>
    <dgm:pt modelId="{03FE88EF-741D-47C0-9CA0-563F4A89104C}" type="sibTrans" cxnId="{E003D36B-4A7B-4F54-8903-0277D673CACC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en-NZ"/>
        </a:p>
      </dgm:t>
    </dgm:pt>
    <dgm:pt modelId="{D9894D5D-3DB6-44E0-8C42-2E60F93E1145}" type="pres">
      <dgm:prSet presAssocID="{B4E7EAFD-84EA-4F1A-A0CD-41CB127D28F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5DE8E666-3877-4337-9250-852757F9660A}" type="pres">
      <dgm:prSet presAssocID="{B4E7EAFD-84EA-4F1A-A0CD-41CB127D28F0}" presName="dummyMaxCanvas" presStyleCnt="0">
        <dgm:presLayoutVars/>
      </dgm:prSet>
      <dgm:spPr/>
      <dgm:t>
        <a:bodyPr/>
        <a:lstStyle/>
        <a:p>
          <a:endParaRPr lang="en-NZ"/>
        </a:p>
      </dgm:t>
    </dgm:pt>
    <dgm:pt modelId="{60C82F23-51C7-4231-ADC5-D22F0FF5ED50}" type="pres">
      <dgm:prSet presAssocID="{B4E7EAFD-84EA-4F1A-A0CD-41CB127D28F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1548EAF-924C-4557-B400-E65E7B057BA9}" type="pres">
      <dgm:prSet presAssocID="{B4E7EAFD-84EA-4F1A-A0CD-41CB127D28F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0D6EDCA5-5E1F-4B4E-92B3-6A49439C53A8}" type="pres">
      <dgm:prSet presAssocID="{B4E7EAFD-84EA-4F1A-A0CD-41CB127D28F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698A1E12-8282-4F60-BD85-8AFF4D6B54B0}" type="pres">
      <dgm:prSet presAssocID="{B4E7EAFD-84EA-4F1A-A0CD-41CB127D28F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BC564BC0-7E71-4854-B055-62ED8456FC55}" type="pres">
      <dgm:prSet presAssocID="{B4E7EAFD-84EA-4F1A-A0CD-41CB127D28F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C9F2003F-C3A0-4ACC-A514-ADC3D9189C71}" type="pres">
      <dgm:prSet presAssocID="{B4E7EAFD-84EA-4F1A-A0CD-41CB127D28F0}" presName="FiveConn_1-2" presStyleLbl="fgAccFollowNode1" presStyleIdx="0" presStyleCnt="4">
        <dgm:presLayoutVars>
          <dgm:bulletEnabled val="1"/>
        </dgm:presLayoutVars>
      </dgm:prSet>
      <dgm:spPr>
        <a:prstGeom prst="mathPlus">
          <a:avLst/>
        </a:prstGeom>
      </dgm:spPr>
      <dgm:t>
        <a:bodyPr/>
        <a:lstStyle/>
        <a:p>
          <a:endParaRPr lang="en-NZ"/>
        </a:p>
      </dgm:t>
    </dgm:pt>
    <dgm:pt modelId="{45C92A5A-B698-4809-825B-D4950C368760}" type="pres">
      <dgm:prSet presAssocID="{B4E7EAFD-84EA-4F1A-A0CD-41CB127D28F0}" presName="FiveConn_2-3" presStyleLbl="fgAccFollowNode1" presStyleIdx="1" presStyleCnt="4">
        <dgm:presLayoutVars>
          <dgm:bulletEnabled val="1"/>
        </dgm:presLayoutVars>
      </dgm:prSet>
      <dgm:spPr>
        <a:prstGeom prst="mathPlus">
          <a:avLst/>
        </a:prstGeom>
      </dgm:spPr>
      <dgm:t>
        <a:bodyPr/>
        <a:lstStyle/>
        <a:p>
          <a:endParaRPr lang="en-NZ"/>
        </a:p>
      </dgm:t>
    </dgm:pt>
    <dgm:pt modelId="{B825FE87-B73B-4294-802B-C099B00B1936}" type="pres">
      <dgm:prSet presAssocID="{B4E7EAFD-84EA-4F1A-A0CD-41CB127D28F0}" presName="FiveConn_3-4" presStyleLbl="fgAccFollowNode1" presStyleIdx="2" presStyleCnt="4">
        <dgm:presLayoutVars>
          <dgm:bulletEnabled val="1"/>
        </dgm:presLayoutVars>
      </dgm:prSet>
      <dgm:spPr>
        <a:prstGeom prst="mathPlus">
          <a:avLst/>
        </a:prstGeom>
      </dgm:spPr>
      <dgm:t>
        <a:bodyPr/>
        <a:lstStyle/>
        <a:p>
          <a:endParaRPr lang="en-NZ"/>
        </a:p>
      </dgm:t>
    </dgm:pt>
    <dgm:pt modelId="{EEB49E1C-8882-42C7-BF5E-B1D978BA296E}" type="pres">
      <dgm:prSet presAssocID="{B4E7EAFD-84EA-4F1A-A0CD-41CB127D28F0}" presName="FiveConn_4-5" presStyleLbl="fgAccFollowNode1" presStyleIdx="3" presStyleCnt="4">
        <dgm:presLayoutVars>
          <dgm:bulletEnabled val="1"/>
        </dgm:presLayoutVars>
      </dgm:prSet>
      <dgm:spPr>
        <a:prstGeom prst="mathEqual">
          <a:avLst/>
        </a:prstGeom>
      </dgm:spPr>
      <dgm:t>
        <a:bodyPr/>
        <a:lstStyle/>
        <a:p>
          <a:endParaRPr lang="en-NZ"/>
        </a:p>
      </dgm:t>
    </dgm:pt>
    <dgm:pt modelId="{CFDBD821-35CD-414D-98CF-7F05FC1EDFB1}" type="pres">
      <dgm:prSet presAssocID="{B4E7EAFD-84EA-4F1A-A0CD-41CB127D28F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08FBD20B-403C-48F1-83F8-F81C1A66277A}" type="pres">
      <dgm:prSet presAssocID="{B4E7EAFD-84EA-4F1A-A0CD-41CB127D28F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56724D62-9C0A-4EF4-9BCA-02883E54E66E}" type="pres">
      <dgm:prSet presAssocID="{B4E7EAFD-84EA-4F1A-A0CD-41CB127D28F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5657A719-9F80-4CA5-AE6F-0473D2AA9D66}" type="pres">
      <dgm:prSet presAssocID="{B4E7EAFD-84EA-4F1A-A0CD-41CB127D28F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C431BBD3-2D68-4166-A95E-88E0484C7C32}" type="pres">
      <dgm:prSet presAssocID="{B4E7EAFD-84EA-4F1A-A0CD-41CB127D28F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5F3D08BC-F5D2-4B32-BFE6-9BF676E0F16B}" type="presOf" srcId="{DCCA702B-D96A-41BC-9DE3-83EBE912B395}" destId="{B825FE87-B73B-4294-802B-C099B00B1936}" srcOrd="0" destOrd="0" presId="urn:microsoft.com/office/officeart/2005/8/layout/vProcess5"/>
    <dgm:cxn modelId="{40AD00A6-1E29-4322-B928-09AD8017C56F}" type="presOf" srcId="{F59AFFD6-E306-45B1-9CC3-B2C4F6867195}" destId="{60C82F23-51C7-4231-ADC5-D22F0FF5ED50}" srcOrd="0" destOrd="0" presId="urn:microsoft.com/office/officeart/2005/8/layout/vProcess5"/>
    <dgm:cxn modelId="{812C81AB-1BB5-447D-98B3-67612FF479E8}" srcId="{B4E7EAFD-84EA-4F1A-A0CD-41CB127D28F0}" destId="{F59AFFD6-E306-45B1-9CC3-B2C4F6867195}" srcOrd="0" destOrd="0" parTransId="{DEB1693D-224B-41E1-B5E5-E0B3DD53BC14}" sibTransId="{78F4733B-29EC-4296-AE7D-9D94F885D140}"/>
    <dgm:cxn modelId="{58496086-DDD1-41BF-A3FC-2A791E8A136F}" type="presOf" srcId="{DDBDBCF2-96BA-48B2-85BF-D94BE8EF892A}" destId="{0D6EDCA5-5E1F-4B4E-92B3-6A49439C53A8}" srcOrd="0" destOrd="0" presId="urn:microsoft.com/office/officeart/2005/8/layout/vProcess5"/>
    <dgm:cxn modelId="{E003D36B-4A7B-4F54-8903-0277D673CACC}" srcId="{B4E7EAFD-84EA-4F1A-A0CD-41CB127D28F0}" destId="{513B636C-89C0-4BB1-9F0E-8E5F4B61FC2C}" srcOrd="3" destOrd="0" parTransId="{CE4FB644-04DB-4027-AD93-0A3F7442E1F7}" sibTransId="{03FE88EF-741D-47C0-9CA0-563F4A89104C}"/>
    <dgm:cxn modelId="{E0E6E509-D9A5-486D-8690-8EF71DE1D367}" type="presOf" srcId="{74601952-F187-4898-8CF7-87B5A60927B1}" destId="{C431BBD3-2D68-4166-A95E-88E0484C7C32}" srcOrd="1" destOrd="0" presId="urn:microsoft.com/office/officeart/2005/8/layout/vProcess5"/>
    <dgm:cxn modelId="{5CA9D092-6E74-426E-BBB0-72FB969B079B}" type="presOf" srcId="{B4E7EAFD-84EA-4F1A-A0CD-41CB127D28F0}" destId="{D9894D5D-3DB6-44E0-8C42-2E60F93E1145}" srcOrd="0" destOrd="0" presId="urn:microsoft.com/office/officeart/2005/8/layout/vProcess5"/>
    <dgm:cxn modelId="{7321BCC0-55B6-4DFF-B92E-622AC61D8E23}" type="presOf" srcId="{E77A09B5-781E-4FB5-8CC5-1696C23396F7}" destId="{F1548EAF-924C-4557-B400-E65E7B057BA9}" srcOrd="0" destOrd="0" presId="urn:microsoft.com/office/officeart/2005/8/layout/vProcess5"/>
    <dgm:cxn modelId="{46C5AE5F-0E2A-436C-9950-F4EB0C356BB5}" type="presOf" srcId="{513B636C-89C0-4BB1-9F0E-8E5F4B61FC2C}" destId="{698A1E12-8282-4F60-BD85-8AFF4D6B54B0}" srcOrd="0" destOrd="0" presId="urn:microsoft.com/office/officeart/2005/8/layout/vProcess5"/>
    <dgm:cxn modelId="{DCA2716D-B309-4B0D-B0E7-2DF9B9D39AE3}" srcId="{B4E7EAFD-84EA-4F1A-A0CD-41CB127D28F0}" destId="{74601952-F187-4898-8CF7-87B5A60927B1}" srcOrd="4" destOrd="0" parTransId="{1CF0811F-8087-467F-A58D-94DB0425B023}" sibTransId="{5DF73033-B42A-474D-A33B-A0DD0F1D0448}"/>
    <dgm:cxn modelId="{26A576CC-8C12-49F9-9A95-DF9A33DD6D16}" type="presOf" srcId="{513B636C-89C0-4BB1-9F0E-8E5F4B61FC2C}" destId="{5657A719-9F80-4CA5-AE6F-0473D2AA9D66}" srcOrd="1" destOrd="0" presId="urn:microsoft.com/office/officeart/2005/8/layout/vProcess5"/>
    <dgm:cxn modelId="{2B7CF515-F8D1-4CDF-A2F0-98343D27E810}" type="presOf" srcId="{656929EF-5515-4E3F-8E58-50364BE6D329}" destId="{45C92A5A-B698-4809-825B-D4950C368760}" srcOrd="0" destOrd="0" presId="urn:microsoft.com/office/officeart/2005/8/layout/vProcess5"/>
    <dgm:cxn modelId="{B216D3ED-BBC4-481D-987E-D9237E449DAB}" type="presOf" srcId="{DDBDBCF2-96BA-48B2-85BF-D94BE8EF892A}" destId="{56724D62-9C0A-4EF4-9BCA-02883E54E66E}" srcOrd="1" destOrd="0" presId="urn:microsoft.com/office/officeart/2005/8/layout/vProcess5"/>
    <dgm:cxn modelId="{D61E24BD-1CA6-496A-8BA4-90B2C22CC3B8}" type="presOf" srcId="{03FE88EF-741D-47C0-9CA0-563F4A89104C}" destId="{EEB49E1C-8882-42C7-BF5E-B1D978BA296E}" srcOrd="0" destOrd="0" presId="urn:microsoft.com/office/officeart/2005/8/layout/vProcess5"/>
    <dgm:cxn modelId="{C1A77CA6-67CF-407C-9FD2-60F73D797933}" type="presOf" srcId="{E77A09B5-781E-4FB5-8CC5-1696C23396F7}" destId="{08FBD20B-403C-48F1-83F8-F81C1A66277A}" srcOrd="1" destOrd="0" presId="urn:microsoft.com/office/officeart/2005/8/layout/vProcess5"/>
    <dgm:cxn modelId="{5FCF2BE0-4E54-4FA8-B576-E02AD1B2A812}" type="presOf" srcId="{78F4733B-29EC-4296-AE7D-9D94F885D140}" destId="{C9F2003F-C3A0-4ACC-A514-ADC3D9189C71}" srcOrd="0" destOrd="0" presId="urn:microsoft.com/office/officeart/2005/8/layout/vProcess5"/>
    <dgm:cxn modelId="{26988277-A9C7-4296-897C-0FA51F7D4EA4}" type="presOf" srcId="{74601952-F187-4898-8CF7-87B5A60927B1}" destId="{BC564BC0-7E71-4854-B055-62ED8456FC55}" srcOrd="0" destOrd="0" presId="urn:microsoft.com/office/officeart/2005/8/layout/vProcess5"/>
    <dgm:cxn modelId="{A0504919-3F6D-4C3E-81D2-752A10316E3E}" type="presOf" srcId="{F59AFFD6-E306-45B1-9CC3-B2C4F6867195}" destId="{CFDBD821-35CD-414D-98CF-7F05FC1EDFB1}" srcOrd="1" destOrd="0" presId="urn:microsoft.com/office/officeart/2005/8/layout/vProcess5"/>
    <dgm:cxn modelId="{CB4B67EA-1458-4FF4-8FA0-575A518F958F}" srcId="{B4E7EAFD-84EA-4F1A-A0CD-41CB127D28F0}" destId="{E77A09B5-781E-4FB5-8CC5-1696C23396F7}" srcOrd="1" destOrd="0" parTransId="{00ADD6F4-B96C-4D82-B0F3-59E88DD923C3}" sibTransId="{656929EF-5515-4E3F-8E58-50364BE6D329}"/>
    <dgm:cxn modelId="{120E603D-958D-4AB0-86CD-F28F80A910B8}" srcId="{B4E7EAFD-84EA-4F1A-A0CD-41CB127D28F0}" destId="{DDBDBCF2-96BA-48B2-85BF-D94BE8EF892A}" srcOrd="2" destOrd="0" parTransId="{EC9395F6-CE0A-42BD-AC6C-848ECEB32D3D}" sibTransId="{DCCA702B-D96A-41BC-9DE3-83EBE912B395}"/>
    <dgm:cxn modelId="{0FFEF409-5AC9-495A-91FC-37A5F2B54D2E}" type="presParOf" srcId="{D9894D5D-3DB6-44E0-8C42-2E60F93E1145}" destId="{5DE8E666-3877-4337-9250-852757F9660A}" srcOrd="0" destOrd="0" presId="urn:microsoft.com/office/officeart/2005/8/layout/vProcess5"/>
    <dgm:cxn modelId="{E35117FD-E5A2-4622-B531-36C959E501E1}" type="presParOf" srcId="{D9894D5D-3DB6-44E0-8C42-2E60F93E1145}" destId="{60C82F23-51C7-4231-ADC5-D22F0FF5ED50}" srcOrd="1" destOrd="0" presId="urn:microsoft.com/office/officeart/2005/8/layout/vProcess5"/>
    <dgm:cxn modelId="{DEE55DBD-A279-421F-8807-ED3B682224C0}" type="presParOf" srcId="{D9894D5D-3DB6-44E0-8C42-2E60F93E1145}" destId="{F1548EAF-924C-4557-B400-E65E7B057BA9}" srcOrd="2" destOrd="0" presId="urn:microsoft.com/office/officeart/2005/8/layout/vProcess5"/>
    <dgm:cxn modelId="{A433D646-3EF5-4F95-A8CA-2AFA9FA2DD8E}" type="presParOf" srcId="{D9894D5D-3DB6-44E0-8C42-2E60F93E1145}" destId="{0D6EDCA5-5E1F-4B4E-92B3-6A49439C53A8}" srcOrd="3" destOrd="0" presId="urn:microsoft.com/office/officeart/2005/8/layout/vProcess5"/>
    <dgm:cxn modelId="{273AB5E5-CCEB-4287-8D85-73EA199C186F}" type="presParOf" srcId="{D9894D5D-3DB6-44E0-8C42-2E60F93E1145}" destId="{698A1E12-8282-4F60-BD85-8AFF4D6B54B0}" srcOrd="4" destOrd="0" presId="urn:microsoft.com/office/officeart/2005/8/layout/vProcess5"/>
    <dgm:cxn modelId="{67C23E7B-3F0F-4F37-BD42-0242C7F74262}" type="presParOf" srcId="{D9894D5D-3DB6-44E0-8C42-2E60F93E1145}" destId="{BC564BC0-7E71-4854-B055-62ED8456FC55}" srcOrd="5" destOrd="0" presId="urn:microsoft.com/office/officeart/2005/8/layout/vProcess5"/>
    <dgm:cxn modelId="{AA768F41-FE8D-4F81-9139-DBA6F8B8C645}" type="presParOf" srcId="{D9894D5D-3DB6-44E0-8C42-2E60F93E1145}" destId="{C9F2003F-C3A0-4ACC-A514-ADC3D9189C71}" srcOrd="6" destOrd="0" presId="urn:microsoft.com/office/officeart/2005/8/layout/vProcess5"/>
    <dgm:cxn modelId="{CC8F2361-0160-4BC6-B889-89FE7AB8E720}" type="presParOf" srcId="{D9894D5D-3DB6-44E0-8C42-2E60F93E1145}" destId="{45C92A5A-B698-4809-825B-D4950C368760}" srcOrd="7" destOrd="0" presId="urn:microsoft.com/office/officeart/2005/8/layout/vProcess5"/>
    <dgm:cxn modelId="{33958884-4E0C-4BAF-A91D-B41F52EB1175}" type="presParOf" srcId="{D9894D5D-3DB6-44E0-8C42-2E60F93E1145}" destId="{B825FE87-B73B-4294-802B-C099B00B1936}" srcOrd="8" destOrd="0" presId="urn:microsoft.com/office/officeart/2005/8/layout/vProcess5"/>
    <dgm:cxn modelId="{F3C72B44-C294-4235-A863-80F16F32329A}" type="presParOf" srcId="{D9894D5D-3DB6-44E0-8C42-2E60F93E1145}" destId="{EEB49E1C-8882-42C7-BF5E-B1D978BA296E}" srcOrd="9" destOrd="0" presId="urn:microsoft.com/office/officeart/2005/8/layout/vProcess5"/>
    <dgm:cxn modelId="{D2FAD606-541F-43E8-A19D-E26E61583EAC}" type="presParOf" srcId="{D9894D5D-3DB6-44E0-8C42-2E60F93E1145}" destId="{CFDBD821-35CD-414D-98CF-7F05FC1EDFB1}" srcOrd="10" destOrd="0" presId="urn:microsoft.com/office/officeart/2005/8/layout/vProcess5"/>
    <dgm:cxn modelId="{5072B521-F926-4EDA-95D7-487A5D65665A}" type="presParOf" srcId="{D9894D5D-3DB6-44E0-8C42-2E60F93E1145}" destId="{08FBD20B-403C-48F1-83F8-F81C1A66277A}" srcOrd="11" destOrd="0" presId="urn:microsoft.com/office/officeart/2005/8/layout/vProcess5"/>
    <dgm:cxn modelId="{B5C36285-3CCB-4B3F-AF91-ECD8BD08B419}" type="presParOf" srcId="{D9894D5D-3DB6-44E0-8C42-2E60F93E1145}" destId="{56724D62-9C0A-4EF4-9BCA-02883E54E66E}" srcOrd="12" destOrd="0" presId="urn:microsoft.com/office/officeart/2005/8/layout/vProcess5"/>
    <dgm:cxn modelId="{38B56554-7950-4447-9016-D03B450E01EC}" type="presParOf" srcId="{D9894D5D-3DB6-44E0-8C42-2E60F93E1145}" destId="{5657A719-9F80-4CA5-AE6F-0473D2AA9D66}" srcOrd="13" destOrd="0" presId="urn:microsoft.com/office/officeart/2005/8/layout/vProcess5"/>
    <dgm:cxn modelId="{707E6948-E57D-418A-A3EA-9158AB7FC5C3}" type="presParOf" srcId="{D9894D5D-3DB6-44E0-8C42-2E60F93E1145}" destId="{C431BBD3-2D68-4166-A95E-88E0484C7C3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C71D6-50C5-4F26-86E6-D7E38ADFB141}">
      <dsp:nvSpPr>
        <dsp:cNvPr id="0" name=""/>
        <dsp:cNvSpPr/>
      </dsp:nvSpPr>
      <dsp:spPr>
        <a:xfrm>
          <a:off x="1072" y="1346297"/>
          <a:ext cx="2141785" cy="8567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200" kern="1200" smtClean="0"/>
            <a:t>April 13th first </a:t>
          </a:r>
          <a:r>
            <a:rPr lang="en-NZ" sz="1200" kern="1200" dirty="0" smtClean="0"/>
            <a:t>meeting, discussion conversation with EO and EM’s</a:t>
          </a:r>
          <a:endParaRPr lang="en-NZ" sz="1200" kern="1200" dirty="0"/>
        </a:p>
      </dsp:txBody>
      <dsp:txXfrm>
        <a:off x="429429" y="1346297"/>
        <a:ext cx="1285071" cy="856714"/>
      </dsp:txXfrm>
    </dsp:sp>
    <dsp:sp modelId="{81809800-DF09-47A4-AF4B-B6A9018AD06C}">
      <dsp:nvSpPr>
        <dsp:cNvPr id="0" name=""/>
        <dsp:cNvSpPr/>
      </dsp:nvSpPr>
      <dsp:spPr>
        <a:xfrm>
          <a:off x="1864425" y="1419117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200" kern="1200" dirty="0" smtClean="0"/>
            <a:t>Discussed results from 2012 Review</a:t>
          </a:r>
          <a:endParaRPr lang="en-NZ" sz="1200" kern="1200" dirty="0"/>
        </a:p>
      </dsp:txBody>
      <dsp:txXfrm>
        <a:off x="2219961" y="1419117"/>
        <a:ext cx="1066610" cy="711072"/>
      </dsp:txXfrm>
    </dsp:sp>
    <dsp:sp modelId="{B173D7A6-679D-4E34-9882-E9D0B6A67E63}">
      <dsp:nvSpPr>
        <dsp:cNvPr id="0" name=""/>
        <dsp:cNvSpPr/>
      </dsp:nvSpPr>
      <dsp:spPr>
        <a:xfrm>
          <a:off x="3393232" y="1419117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200" kern="1200" smtClean="0"/>
            <a:t>Decision to undertake Informal </a:t>
          </a:r>
          <a:r>
            <a:rPr lang="en-NZ" sz="1200" kern="1200" dirty="0" smtClean="0"/>
            <a:t>consultation</a:t>
          </a:r>
          <a:endParaRPr lang="en-NZ" sz="1200" kern="1200" dirty="0"/>
        </a:p>
      </dsp:txBody>
      <dsp:txXfrm>
        <a:off x="3748768" y="1419117"/>
        <a:ext cx="1066610" cy="711072"/>
      </dsp:txXfrm>
    </dsp:sp>
    <dsp:sp modelId="{C68E3EEF-2095-4769-9A17-1C169E5095F8}">
      <dsp:nvSpPr>
        <dsp:cNvPr id="0" name=""/>
        <dsp:cNvSpPr/>
      </dsp:nvSpPr>
      <dsp:spPr>
        <a:xfrm>
          <a:off x="4922038" y="1419117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200" kern="1200" smtClean="0"/>
            <a:t>Discussed possible options and variations</a:t>
          </a:r>
          <a:endParaRPr lang="en-NZ" sz="1200" kern="1200"/>
        </a:p>
      </dsp:txBody>
      <dsp:txXfrm>
        <a:off x="5277574" y="1419117"/>
        <a:ext cx="1066610" cy="711072"/>
      </dsp:txXfrm>
    </dsp:sp>
    <dsp:sp modelId="{788C556D-54A8-4131-B439-0FADF80B635F}">
      <dsp:nvSpPr>
        <dsp:cNvPr id="0" name=""/>
        <dsp:cNvSpPr/>
      </dsp:nvSpPr>
      <dsp:spPr>
        <a:xfrm>
          <a:off x="1072" y="2322951"/>
          <a:ext cx="2141785" cy="8567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200" kern="1200" smtClean="0"/>
            <a:t>30 April – 18 May Informal </a:t>
          </a:r>
          <a:r>
            <a:rPr lang="en-NZ" sz="1200" kern="1200" dirty="0" smtClean="0"/>
            <a:t>Consultation/survey</a:t>
          </a:r>
          <a:endParaRPr lang="en-NZ" sz="1200" kern="1200" dirty="0"/>
        </a:p>
      </dsp:txBody>
      <dsp:txXfrm>
        <a:off x="429429" y="2322951"/>
        <a:ext cx="1285071" cy="856714"/>
      </dsp:txXfrm>
    </dsp:sp>
    <dsp:sp modelId="{A91B09A9-1913-41C7-AB1F-ECD48D9C79A7}">
      <dsp:nvSpPr>
        <dsp:cNvPr id="0" name=""/>
        <dsp:cNvSpPr/>
      </dsp:nvSpPr>
      <dsp:spPr>
        <a:xfrm>
          <a:off x="1864425" y="2395772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retain wards</a:t>
          </a:r>
          <a:endParaRPr lang="en-NZ" sz="1200" kern="1200" dirty="0"/>
        </a:p>
      </dsp:txBody>
      <dsp:txXfrm>
        <a:off x="2219961" y="2395772"/>
        <a:ext cx="1066610" cy="711072"/>
      </dsp:txXfrm>
    </dsp:sp>
    <dsp:sp modelId="{42AD8C5E-507B-450B-B878-D81463426C41}">
      <dsp:nvSpPr>
        <dsp:cNvPr id="0" name=""/>
        <dsp:cNvSpPr/>
      </dsp:nvSpPr>
      <dsp:spPr>
        <a:xfrm>
          <a:off x="3393232" y="2395772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8-9 councillors</a:t>
          </a:r>
          <a:endParaRPr lang="en-US" sz="1200" kern="1200" dirty="0"/>
        </a:p>
      </dsp:txBody>
      <dsp:txXfrm>
        <a:off x="3748768" y="2395772"/>
        <a:ext cx="1066610" cy="711072"/>
      </dsp:txXfrm>
    </dsp:sp>
    <dsp:sp modelId="{E7D17B4E-E5DB-4302-B707-51C73FEC2720}">
      <dsp:nvSpPr>
        <dsp:cNvPr id="0" name=""/>
        <dsp:cNvSpPr/>
      </dsp:nvSpPr>
      <dsp:spPr>
        <a:xfrm>
          <a:off x="4922038" y="2395772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retain ward names</a:t>
          </a:r>
          <a:endParaRPr lang="en-US" sz="1200" kern="1200" dirty="0"/>
        </a:p>
      </dsp:txBody>
      <dsp:txXfrm>
        <a:off x="5277574" y="2395772"/>
        <a:ext cx="1066610" cy="711072"/>
      </dsp:txXfrm>
    </dsp:sp>
    <dsp:sp modelId="{62968FC6-177E-4707-9F13-07C580D625DD}">
      <dsp:nvSpPr>
        <dsp:cNvPr id="0" name=""/>
        <dsp:cNvSpPr/>
      </dsp:nvSpPr>
      <dsp:spPr>
        <a:xfrm>
          <a:off x="6451917" y="2395772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consider community boards</a:t>
          </a:r>
          <a:endParaRPr lang="en-US" sz="1200" kern="1200" dirty="0"/>
        </a:p>
      </dsp:txBody>
      <dsp:txXfrm>
        <a:off x="6807453" y="2395772"/>
        <a:ext cx="1066610" cy="711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C2240-F596-4615-A051-DE111592B00A}">
      <dsp:nvSpPr>
        <dsp:cNvPr id="0" name=""/>
        <dsp:cNvSpPr/>
      </dsp:nvSpPr>
      <dsp:spPr>
        <a:xfrm>
          <a:off x="262127" y="32511"/>
          <a:ext cx="999744" cy="9997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B35483A-D0E9-4A53-90C2-848BD1E0751E}">
      <dsp:nvSpPr>
        <dsp:cNvPr id="0" name=""/>
        <dsp:cNvSpPr/>
      </dsp:nvSpPr>
      <dsp:spPr>
        <a:xfrm>
          <a:off x="761999" y="32511"/>
          <a:ext cx="5334000" cy="999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+mn-lt"/>
            </a:rPr>
            <a:t>Retain wards</a:t>
          </a:r>
        </a:p>
      </dsp:txBody>
      <dsp:txXfrm>
        <a:off x="761999" y="32511"/>
        <a:ext cx="5334000" cy="999744"/>
      </dsp:txXfrm>
    </dsp:sp>
    <dsp:sp modelId="{9C1CA1C7-D437-4AC8-975A-AF17DAEDC06A}">
      <dsp:nvSpPr>
        <dsp:cNvPr id="0" name=""/>
        <dsp:cNvSpPr/>
      </dsp:nvSpPr>
      <dsp:spPr>
        <a:xfrm>
          <a:off x="262127" y="1032255"/>
          <a:ext cx="999744" cy="9997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A61D25E-33F2-45BD-8211-1A9A00B2A999}">
      <dsp:nvSpPr>
        <dsp:cNvPr id="0" name=""/>
        <dsp:cNvSpPr/>
      </dsp:nvSpPr>
      <dsp:spPr>
        <a:xfrm>
          <a:off x="761999" y="1032255"/>
          <a:ext cx="5334000" cy="999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+mn-lt"/>
            </a:rPr>
            <a:t>8-9 </a:t>
          </a:r>
          <a:r>
            <a:rPr lang="en-US" sz="3600" kern="1200" dirty="0" err="1" smtClean="0">
              <a:latin typeface="+mn-lt"/>
            </a:rPr>
            <a:t>councillors</a:t>
          </a:r>
          <a:endParaRPr lang="en-US" sz="3600" kern="1200" dirty="0" smtClean="0">
            <a:latin typeface="+mn-lt"/>
          </a:endParaRPr>
        </a:p>
      </dsp:txBody>
      <dsp:txXfrm>
        <a:off x="761999" y="1032255"/>
        <a:ext cx="5334000" cy="999744"/>
      </dsp:txXfrm>
    </dsp:sp>
    <dsp:sp modelId="{70F00E89-9CF2-4E9A-BC02-A8B92E4F637A}">
      <dsp:nvSpPr>
        <dsp:cNvPr id="0" name=""/>
        <dsp:cNvSpPr/>
      </dsp:nvSpPr>
      <dsp:spPr>
        <a:xfrm>
          <a:off x="262127" y="2032000"/>
          <a:ext cx="999744" cy="9997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5DE4C77-8E63-447D-A54B-4EE466B10521}">
      <dsp:nvSpPr>
        <dsp:cNvPr id="0" name=""/>
        <dsp:cNvSpPr/>
      </dsp:nvSpPr>
      <dsp:spPr>
        <a:xfrm>
          <a:off x="761999" y="2032000"/>
          <a:ext cx="5334000" cy="999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+mn-lt"/>
            </a:rPr>
            <a:t>Retain ward names</a:t>
          </a:r>
        </a:p>
      </dsp:txBody>
      <dsp:txXfrm>
        <a:off x="761999" y="2032000"/>
        <a:ext cx="5334000" cy="999744"/>
      </dsp:txXfrm>
    </dsp:sp>
    <dsp:sp modelId="{1138693E-C307-4CE0-85E6-2435CF924C80}">
      <dsp:nvSpPr>
        <dsp:cNvPr id="0" name=""/>
        <dsp:cNvSpPr/>
      </dsp:nvSpPr>
      <dsp:spPr>
        <a:xfrm>
          <a:off x="262127" y="3031744"/>
          <a:ext cx="999744" cy="9997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07B89A5-DD6F-465B-A53E-6CB5F9054002}">
      <dsp:nvSpPr>
        <dsp:cNvPr id="0" name=""/>
        <dsp:cNvSpPr/>
      </dsp:nvSpPr>
      <dsp:spPr>
        <a:xfrm>
          <a:off x="761999" y="3031744"/>
          <a:ext cx="5334000" cy="999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+mn-lt"/>
            </a:rPr>
            <a:t>Consider community boards</a:t>
          </a:r>
          <a:endParaRPr lang="en-NZ" sz="3600" kern="1200" dirty="0"/>
        </a:p>
      </dsp:txBody>
      <dsp:txXfrm>
        <a:off x="761999" y="3031744"/>
        <a:ext cx="5334000" cy="9997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758F8-D7FA-4760-BBCB-913CEFA58CAA}">
      <dsp:nvSpPr>
        <dsp:cNvPr id="0" name=""/>
        <dsp:cNvSpPr/>
      </dsp:nvSpPr>
      <dsp:spPr>
        <a:xfrm>
          <a:off x="1072" y="857970"/>
          <a:ext cx="2141785" cy="8567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500" kern="1200" smtClean="0"/>
            <a:t>30 May </a:t>
          </a:r>
          <a:r>
            <a:rPr lang="en-NZ" sz="1500" kern="1200" dirty="0" smtClean="0"/>
            <a:t>’18 Briefing 2 – Refining Options</a:t>
          </a:r>
          <a:endParaRPr lang="en-NZ" sz="1500" kern="1200" dirty="0"/>
        </a:p>
      </dsp:txBody>
      <dsp:txXfrm>
        <a:off x="429429" y="857970"/>
        <a:ext cx="1285071" cy="856714"/>
      </dsp:txXfrm>
    </dsp:sp>
    <dsp:sp modelId="{CECEF92F-E816-4228-9510-B2A0A8EC40DB}">
      <dsp:nvSpPr>
        <dsp:cNvPr id="0" name=""/>
        <dsp:cNvSpPr/>
      </dsp:nvSpPr>
      <dsp:spPr>
        <a:xfrm>
          <a:off x="1864425" y="930790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8 </a:t>
          </a:r>
          <a:r>
            <a:rPr lang="en-US" sz="1200" kern="1200" dirty="0" err="1" smtClean="0"/>
            <a:t>councillors</a:t>
          </a:r>
          <a:r>
            <a:rPr lang="en-US" sz="1200" kern="1200" dirty="0" smtClean="0"/>
            <a:t>, 4 wards, no community boards </a:t>
          </a:r>
          <a:endParaRPr lang="en-NZ" sz="1200" kern="1200" dirty="0"/>
        </a:p>
      </dsp:txBody>
      <dsp:txXfrm>
        <a:off x="2219961" y="930790"/>
        <a:ext cx="1066610" cy="711072"/>
      </dsp:txXfrm>
    </dsp:sp>
    <dsp:sp modelId="{89ABE4D5-BA7C-4341-94C8-22E9511B6275}">
      <dsp:nvSpPr>
        <dsp:cNvPr id="0" name=""/>
        <dsp:cNvSpPr/>
      </dsp:nvSpPr>
      <dsp:spPr>
        <a:xfrm>
          <a:off x="3393232" y="930790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9 </a:t>
          </a:r>
          <a:r>
            <a:rPr lang="en-US" sz="1200" kern="1200" dirty="0" err="1" smtClean="0"/>
            <a:t>councillors</a:t>
          </a:r>
          <a:r>
            <a:rPr lang="en-US" sz="1200" kern="1200" dirty="0" smtClean="0"/>
            <a:t>, 3 wards, no community boards</a:t>
          </a:r>
          <a:endParaRPr lang="en-US" sz="1200" kern="1200" dirty="0"/>
        </a:p>
      </dsp:txBody>
      <dsp:txXfrm>
        <a:off x="3748768" y="930790"/>
        <a:ext cx="1066610" cy="711072"/>
      </dsp:txXfrm>
    </dsp:sp>
    <dsp:sp modelId="{8309F9C8-8F32-43AB-A9AB-63066F08EC41}">
      <dsp:nvSpPr>
        <dsp:cNvPr id="0" name=""/>
        <dsp:cNvSpPr/>
      </dsp:nvSpPr>
      <dsp:spPr>
        <a:xfrm>
          <a:off x="4922038" y="930790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9 </a:t>
          </a:r>
          <a:r>
            <a:rPr lang="en-US" sz="1200" kern="1200" dirty="0" err="1" smtClean="0"/>
            <a:t>councillors</a:t>
          </a:r>
          <a:r>
            <a:rPr lang="en-US" sz="1200" kern="1200" dirty="0" smtClean="0"/>
            <a:t>, 4 wards, no community boards</a:t>
          </a:r>
          <a:endParaRPr lang="en-US" sz="1200" kern="1200" dirty="0"/>
        </a:p>
      </dsp:txBody>
      <dsp:txXfrm>
        <a:off x="5277574" y="930790"/>
        <a:ext cx="1066610" cy="711072"/>
      </dsp:txXfrm>
    </dsp:sp>
    <dsp:sp modelId="{0FC698D4-DD8E-41D3-ADE1-FDFB2CD164C5}">
      <dsp:nvSpPr>
        <dsp:cNvPr id="0" name=""/>
        <dsp:cNvSpPr/>
      </dsp:nvSpPr>
      <dsp:spPr>
        <a:xfrm>
          <a:off x="6450845" y="930790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200" kern="1200" dirty="0" smtClean="0"/>
            <a:t>Discussed out of scope issues</a:t>
          </a:r>
          <a:endParaRPr lang="en-NZ" sz="1200" kern="1200" dirty="0"/>
        </a:p>
      </dsp:txBody>
      <dsp:txXfrm>
        <a:off x="6806381" y="930790"/>
        <a:ext cx="1066610" cy="711072"/>
      </dsp:txXfrm>
    </dsp:sp>
    <dsp:sp modelId="{FE1907CA-24DB-4E22-A109-F7173818C254}">
      <dsp:nvSpPr>
        <dsp:cNvPr id="0" name=""/>
        <dsp:cNvSpPr/>
      </dsp:nvSpPr>
      <dsp:spPr>
        <a:xfrm>
          <a:off x="1072" y="1834624"/>
          <a:ext cx="2141785" cy="8567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500" kern="1200" smtClean="0"/>
            <a:t>20 June </a:t>
          </a:r>
          <a:r>
            <a:rPr lang="en-NZ" sz="1500" kern="1200" dirty="0" smtClean="0"/>
            <a:t>’18 Briefing 3 - Initial Proposal Formulated</a:t>
          </a:r>
          <a:endParaRPr lang="en-NZ" sz="1500" kern="1200" dirty="0"/>
        </a:p>
      </dsp:txBody>
      <dsp:txXfrm>
        <a:off x="429429" y="1834624"/>
        <a:ext cx="1285071" cy="856714"/>
      </dsp:txXfrm>
    </dsp:sp>
    <dsp:sp modelId="{C63F755D-9935-4214-B1EC-A4D53F5DEBDB}">
      <dsp:nvSpPr>
        <dsp:cNvPr id="0" name=""/>
        <dsp:cNvSpPr/>
      </dsp:nvSpPr>
      <dsp:spPr>
        <a:xfrm>
          <a:off x="1864425" y="1907445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8 councillors, 4 wards, no community boards </a:t>
          </a:r>
          <a:endParaRPr lang="en-NZ" sz="1200" kern="1200"/>
        </a:p>
      </dsp:txBody>
      <dsp:txXfrm>
        <a:off x="2219961" y="1907445"/>
        <a:ext cx="1066610" cy="711072"/>
      </dsp:txXfrm>
    </dsp:sp>
    <dsp:sp modelId="{C13CE36F-28C8-4DB2-8D3A-C92B848E5C38}">
      <dsp:nvSpPr>
        <dsp:cNvPr id="0" name=""/>
        <dsp:cNvSpPr/>
      </dsp:nvSpPr>
      <dsp:spPr>
        <a:xfrm>
          <a:off x="3393232" y="1907445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new Kaiwaka-Mangawhai Ward </a:t>
          </a:r>
          <a:endParaRPr lang="en-US" sz="1200" kern="1200" dirty="0"/>
        </a:p>
      </dsp:txBody>
      <dsp:txXfrm>
        <a:off x="3748768" y="1907445"/>
        <a:ext cx="1066610" cy="711072"/>
      </dsp:txXfrm>
    </dsp:sp>
    <dsp:sp modelId="{5B78516B-4D12-482B-BACB-16AF213A3B03}">
      <dsp:nvSpPr>
        <dsp:cNvPr id="0" name=""/>
        <dsp:cNvSpPr/>
      </dsp:nvSpPr>
      <dsp:spPr>
        <a:xfrm>
          <a:off x="1072" y="2811278"/>
          <a:ext cx="2141785" cy="8567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500" kern="1200" smtClean="0"/>
            <a:t>26 July ’18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500" kern="1200" smtClean="0"/>
            <a:t>Council meeting</a:t>
          </a:r>
          <a:endParaRPr lang="en-NZ" sz="1500" kern="1200" dirty="0"/>
        </a:p>
      </dsp:txBody>
      <dsp:txXfrm>
        <a:off x="429429" y="2811278"/>
        <a:ext cx="1285071" cy="856714"/>
      </dsp:txXfrm>
    </dsp:sp>
    <dsp:sp modelId="{1D206647-4B6A-4ACE-AC48-E1AB0A81743B}">
      <dsp:nvSpPr>
        <dsp:cNvPr id="0" name=""/>
        <dsp:cNvSpPr/>
      </dsp:nvSpPr>
      <dsp:spPr>
        <a:xfrm>
          <a:off x="1864425" y="2884099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200" kern="1200" smtClean="0"/>
            <a:t>Initial proposal adopted</a:t>
          </a:r>
          <a:endParaRPr lang="en-NZ" sz="1200" kern="1200"/>
        </a:p>
      </dsp:txBody>
      <dsp:txXfrm>
        <a:off x="2219961" y="2884099"/>
        <a:ext cx="1066610" cy="7110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C556D-54A8-4131-B439-0FADF80B635F}">
      <dsp:nvSpPr>
        <dsp:cNvPr id="0" name=""/>
        <dsp:cNvSpPr/>
      </dsp:nvSpPr>
      <dsp:spPr>
        <a:xfrm>
          <a:off x="0" y="1509093"/>
          <a:ext cx="2681235" cy="10724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400" kern="1200" dirty="0" smtClean="0"/>
            <a:t>August 2018 - Submission Period</a:t>
          </a:r>
          <a:endParaRPr lang="en-NZ" sz="2400" kern="1200" dirty="0"/>
        </a:p>
      </dsp:txBody>
      <dsp:txXfrm>
        <a:off x="536247" y="1509093"/>
        <a:ext cx="1608741" cy="1072494"/>
      </dsp:txXfrm>
    </dsp:sp>
    <dsp:sp modelId="{A91B09A9-1913-41C7-AB1F-ECD48D9C79A7}">
      <dsp:nvSpPr>
        <dsp:cNvPr id="0" name=""/>
        <dsp:cNvSpPr/>
      </dsp:nvSpPr>
      <dsp:spPr>
        <a:xfrm>
          <a:off x="2347861" y="1634134"/>
          <a:ext cx="2225425" cy="89017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Statement of Proposals available</a:t>
          </a:r>
          <a:endParaRPr lang="en-NZ" sz="1500" kern="1200" dirty="0"/>
        </a:p>
      </dsp:txBody>
      <dsp:txXfrm>
        <a:off x="2792946" y="1634134"/>
        <a:ext cx="1335255" cy="890170"/>
      </dsp:txXfrm>
    </dsp:sp>
    <dsp:sp modelId="{42AD8C5E-507B-450B-B878-D81463426C41}">
      <dsp:nvSpPr>
        <dsp:cNvPr id="0" name=""/>
        <dsp:cNvSpPr/>
      </dsp:nvSpPr>
      <dsp:spPr>
        <a:xfrm>
          <a:off x="4244074" y="1634134"/>
          <a:ext cx="2225425" cy="89017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Drop in sessions across district</a:t>
          </a:r>
          <a:endParaRPr lang="en-US" sz="1500" kern="1200" dirty="0"/>
        </a:p>
      </dsp:txBody>
      <dsp:txXfrm>
        <a:off x="4689159" y="1634134"/>
        <a:ext cx="1335255" cy="890170"/>
      </dsp:txXfrm>
    </dsp:sp>
    <dsp:sp modelId="{E7D17B4E-E5DB-4302-B707-51C73FEC2720}">
      <dsp:nvSpPr>
        <dsp:cNvPr id="0" name=""/>
        <dsp:cNvSpPr/>
      </dsp:nvSpPr>
      <dsp:spPr>
        <a:xfrm>
          <a:off x="6170858" y="1634134"/>
          <a:ext cx="2225425" cy="89017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Over 300 Initial Proposal documents handed out</a:t>
          </a:r>
          <a:endParaRPr lang="en-US" sz="1500" kern="1200" dirty="0"/>
        </a:p>
      </dsp:txBody>
      <dsp:txXfrm>
        <a:off x="6615943" y="1634134"/>
        <a:ext cx="1335255" cy="8901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C71D6-50C5-4F26-86E6-D7E38ADFB141}">
      <dsp:nvSpPr>
        <dsp:cNvPr id="0" name=""/>
        <dsp:cNvSpPr/>
      </dsp:nvSpPr>
      <dsp:spPr>
        <a:xfrm>
          <a:off x="129268" y="862"/>
          <a:ext cx="3328056" cy="1331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300" kern="1200" smtClean="0"/>
            <a:t>11 September </a:t>
          </a:r>
          <a:r>
            <a:rPr lang="en-NZ" sz="2300" kern="1200" dirty="0" smtClean="0"/>
            <a:t>2018 –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300" kern="1200" dirty="0" smtClean="0"/>
            <a:t>Hearing held</a:t>
          </a:r>
          <a:endParaRPr lang="en-NZ" sz="2300" kern="1200" dirty="0"/>
        </a:p>
      </dsp:txBody>
      <dsp:txXfrm>
        <a:off x="794879" y="862"/>
        <a:ext cx="1996834" cy="1331222"/>
      </dsp:txXfrm>
    </dsp:sp>
    <dsp:sp modelId="{81809800-DF09-47A4-AF4B-B6A9018AD06C}">
      <dsp:nvSpPr>
        <dsp:cNvPr id="0" name=""/>
        <dsp:cNvSpPr/>
      </dsp:nvSpPr>
      <dsp:spPr>
        <a:xfrm>
          <a:off x="3024678" y="114016"/>
          <a:ext cx="2762287" cy="110491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900" kern="1200" dirty="0" smtClean="0"/>
            <a:t>6 submitters presented to Council</a:t>
          </a:r>
          <a:endParaRPr lang="en-NZ" sz="1900" kern="1200" dirty="0"/>
        </a:p>
      </dsp:txBody>
      <dsp:txXfrm>
        <a:off x="3577135" y="114016"/>
        <a:ext cx="1657373" cy="1104914"/>
      </dsp:txXfrm>
    </dsp:sp>
    <dsp:sp modelId="{144ADB0A-2B04-4CCE-B2B2-272106439EDF}">
      <dsp:nvSpPr>
        <dsp:cNvPr id="0" name=""/>
        <dsp:cNvSpPr/>
      </dsp:nvSpPr>
      <dsp:spPr>
        <a:xfrm>
          <a:off x="129268" y="1518456"/>
          <a:ext cx="3328056" cy="1331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300" kern="1200" dirty="0" smtClean="0"/>
            <a:t>21 September – Briefing 4</a:t>
          </a:r>
          <a:endParaRPr lang="en-NZ" sz="2300" kern="1200" dirty="0"/>
        </a:p>
      </dsp:txBody>
      <dsp:txXfrm>
        <a:off x="794879" y="1518456"/>
        <a:ext cx="1996834" cy="1331222"/>
      </dsp:txXfrm>
    </dsp:sp>
    <dsp:sp modelId="{3A3EDF50-A6BD-4C2B-88F4-BE86CAE3B292}">
      <dsp:nvSpPr>
        <dsp:cNvPr id="0" name=""/>
        <dsp:cNvSpPr/>
      </dsp:nvSpPr>
      <dsp:spPr>
        <a:xfrm>
          <a:off x="3024678" y="1631610"/>
          <a:ext cx="2762287" cy="110491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900" kern="1200" smtClean="0"/>
            <a:t>Consider submissions and discuss</a:t>
          </a:r>
          <a:endParaRPr lang="en-NZ" sz="1900" kern="1200"/>
        </a:p>
      </dsp:txBody>
      <dsp:txXfrm>
        <a:off x="3577135" y="1631610"/>
        <a:ext cx="1657373" cy="1104914"/>
      </dsp:txXfrm>
    </dsp:sp>
    <dsp:sp modelId="{9BE67606-4E75-4BC2-A594-411AF203E12F}">
      <dsp:nvSpPr>
        <dsp:cNvPr id="0" name=""/>
        <dsp:cNvSpPr/>
      </dsp:nvSpPr>
      <dsp:spPr>
        <a:xfrm>
          <a:off x="5400245" y="1631610"/>
          <a:ext cx="2762287" cy="110491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900" kern="1200" smtClean="0"/>
            <a:t>Discuss possible alternatives and other options</a:t>
          </a:r>
          <a:endParaRPr lang="en-NZ" sz="1900" kern="1200"/>
        </a:p>
      </dsp:txBody>
      <dsp:txXfrm>
        <a:off x="5952702" y="1631610"/>
        <a:ext cx="1657373" cy="1104914"/>
      </dsp:txXfrm>
    </dsp:sp>
    <dsp:sp modelId="{788C556D-54A8-4131-B439-0FADF80B635F}">
      <dsp:nvSpPr>
        <dsp:cNvPr id="0" name=""/>
        <dsp:cNvSpPr/>
      </dsp:nvSpPr>
      <dsp:spPr>
        <a:xfrm>
          <a:off x="129268" y="3036050"/>
          <a:ext cx="3328056" cy="1331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2300" kern="1200" smtClean="0"/>
            <a:t>09 October 2018 – Extraordinary Council meeting</a:t>
          </a:r>
          <a:endParaRPr lang="en-NZ" sz="2300" kern="1200" dirty="0"/>
        </a:p>
      </dsp:txBody>
      <dsp:txXfrm>
        <a:off x="794879" y="3036050"/>
        <a:ext cx="1996834" cy="1331222"/>
      </dsp:txXfrm>
    </dsp:sp>
    <dsp:sp modelId="{E7D17B4E-E5DB-4302-B707-51C73FEC2720}">
      <dsp:nvSpPr>
        <dsp:cNvPr id="0" name=""/>
        <dsp:cNvSpPr/>
      </dsp:nvSpPr>
      <dsp:spPr>
        <a:xfrm>
          <a:off x="3024678" y="3149203"/>
          <a:ext cx="2762287" cy="110491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Final Proposal adoption</a:t>
          </a:r>
          <a:endParaRPr lang="en-US" sz="1900" kern="1200" dirty="0"/>
        </a:p>
      </dsp:txBody>
      <dsp:txXfrm>
        <a:off x="3577135" y="3149203"/>
        <a:ext cx="1657373" cy="11049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82F23-51C7-4231-ADC5-D22F0FF5ED50}">
      <dsp:nvSpPr>
        <dsp:cNvPr id="0" name=""/>
        <dsp:cNvSpPr/>
      </dsp:nvSpPr>
      <dsp:spPr>
        <a:xfrm>
          <a:off x="0" y="0"/>
          <a:ext cx="6132099" cy="725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900" kern="1200" dirty="0" smtClean="0"/>
            <a:t>Four ward structure addressed East/West divide, while maintaining communities of interest</a:t>
          </a:r>
          <a:endParaRPr lang="en-NZ" sz="1900" kern="1200" dirty="0"/>
        </a:p>
      </dsp:txBody>
      <dsp:txXfrm>
        <a:off x="21260" y="21260"/>
        <a:ext cx="5263903" cy="683349"/>
      </dsp:txXfrm>
    </dsp:sp>
    <dsp:sp modelId="{F1548EAF-924C-4557-B400-E65E7B057BA9}">
      <dsp:nvSpPr>
        <dsp:cNvPr id="0" name=""/>
        <dsp:cNvSpPr/>
      </dsp:nvSpPr>
      <dsp:spPr>
        <a:xfrm>
          <a:off x="457916" y="826684"/>
          <a:ext cx="6132099" cy="725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900" kern="1200" dirty="0" smtClean="0"/>
            <a:t>Eight councillors provides fair and equal representation plus work load</a:t>
          </a:r>
          <a:endParaRPr lang="en-NZ" sz="1900" kern="1200" dirty="0"/>
        </a:p>
      </dsp:txBody>
      <dsp:txXfrm>
        <a:off x="479176" y="847944"/>
        <a:ext cx="5159848" cy="683349"/>
      </dsp:txXfrm>
    </dsp:sp>
    <dsp:sp modelId="{0D6EDCA5-5E1F-4B4E-92B3-6A49439C53A8}">
      <dsp:nvSpPr>
        <dsp:cNvPr id="0" name=""/>
        <dsp:cNvSpPr/>
      </dsp:nvSpPr>
      <dsp:spPr>
        <a:xfrm>
          <a:off x="915833" y="1653369"/>
          <a:ext cx="6132099" cy="725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900" kern="1200" dirty="0" smtClean="0"/>
            <a:t>The new Kaiwaka – Mangawhai ward provides representation to the growing South-east</a:t>
          </a:r>
          <a:endParaRPr lang="en-NZ" sz="1900" kern="1200" dirty="0"/>
        </a:p>
      </dsp:txBody>
      <dsp:txXfrm>
        <a:off x="937093" y="1674629"/>
        <a:ext cx="5159848" cy="683349"/>
      </dsp:txXfrm>
    </dsp:sp>
    <dsp:sp modelId="{698A1E12-8282-4F60-BD85-8AFF4D6B54B0}">
      <dsp:nvSpPr>
        <dsp:cNvPr id="0" name=""/>
        <dsp:cNvSpPr/>
      </dsp:nvSpPr>
      <dsp:spPr>
        <a:xfrm>
          <a:off x="1373749" y="2480053"/>
          <a:ext cx="6132099" cy="725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900" kern="1200" dirty="0" smtClean="0"/>
            <a:t>Followed due process</a:t>
          </a:r>
          <a:endParaRPr lang="en-NZ" sz="1900" kern="1200" dirty="0"/>
        </a:p>
      </dsp:txBody>
      <dsp:txXfrm>
        <a:off x="1395009" y="2501313"/>
        <a:ext cx="5159848" cy="683349"/>
      </dsp:txXfrm>
    </dsp:sp>
    <dsp:sp modelId="{BC564BC0-7E71-4854-B055-62ED8456FC55}">
      <dsp:nvSpPr>
        <dsp:cNvPr id="0" name=""/>
        <dsp:cNvSpPr/>
      </dsp:nvSpPr>
      <dsp:spPr>
        <a:xfrm>
          <a:off x="1831666" y="3306738"/>
          <a:ext cx="6132099" cy="7258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900" kern="1200" dirty="0" smtClean="0"/>
            <a:t>Final Proposal adopted at Council Meeting October 9 2018</a:t>
          </a:r>
          <a:endParaRPr lang="en-NZ" sz="1900" kern="1200" dirty="0"/>
        </a:p>
      </dsp:txBody>
      <dsp:txXfrm>
        <a:off x="1852926" y="3327998"/>
        <a:ext cx="5159848" cy="683349"/>
      </dsp:txXfrm>
    </dsp:sp>
    <dsp:sp modelId="{C9F2003F-C3A0-4ACC-A514-ADC3D9189C71}">
      <dsp:nvSpPr>
        <dsp:cNvPr id="0" name=""/>
        <dsp:cNvSpPr/>
      </dsp:nvSpPr>
      <dsp:spPr>
        <a:xfrm>
          <a:off x="5660284" y="530287"/>
          <a:ext cx="471815" cy="471815"/>
        </a:xfrm>
        <a:prstGeom prst="mathPlus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600" kern="1200"/>
        </a:p>
      </dsp:txBody>
      <dsp:txXfrm>
        <a:off x="5722823" y="710709"/>
        <a:ext cx="346737" cy="110971"/>
      </dsp:txXfrm>
    </dsp:sp>
    <dsp:sp modelId="{45C92A5A-B698-4809-825B-D4950C368760}">
      <dsp:nvSpPr>
        <dsp:cNvPr id="0" name=""/>
        <dsp:cNvSpPr/>
      </dsp:nvSpPr>
      <dsp:spPr>
        <a:xfrm>
          <a:off x="6118201" y="1356972"/>
          <a:ext cx="471815" cy="471815"/>
        </a:xfrm>
        <a:prstGeom prst="mathPlus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600" kern="1200"/>
        </a:p>
      </dsp:txBody>
      <dsp:txXfrm>
        <a:off x="6180740" y="1537394"/>
        <a:ext cx="346737" cy="110971"/>
      </dsp:txXfrm>
    </dsp:sp>
    <dsp:sp modelId="{B825FE87-B73B-4294-802B-C099B00B1936}">
      <dsp:nvSpPr>
        <dsp:cNvPr id="0" name=""/>
        <dsp:cNvSpPr/>
      </dsp:nvSpPr>
      <dsp:spPr>
        <a:xfrm>
          <a:off x="6576117" y="2171559"/>
          <a:ext cx="471815" cy="471815"/>
        </a:xfrm>
        <a:prstGeom prst="mathPlus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600" kern="1200"/>
        </a:p>
      </dsp:txBody>
      <dsp:txXfrm>
        <a:off x="6638656" y="2351981"/>
        <a:ext cx="346737" cy="110971"/>
      </dsp:txXfrm>
    </dsp:sp>
    <dsp:sp modelId="{EEB49E1C-8882-42C7-BF5E-B1D978BA296E}">
      <dsp:nvSpPr>
        <dsp:cNvPr id="0" name=""/>
        <dsp:cNvSpPr/>
      </dsp:nvSpPr>
      <dsp:spPr>
        <a:xfrm>
          <a:off x="7034034" y="3006309"/>
          <a:ext cx="471815" cy="471815"/>
        </a:xfrm>
        <a:prstGeom prst="mathEqual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1600" kern="1200"/>
        </a:p>
      </dsp:txBody>
      <dsp:txXfrm>
        <a:off x="7096573" y="3103503"/>
        <a:ext cx="346737" cy="277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8BEF6-5887-4968-AEEC-B9226AA41B23}" type="datetimeFigureOut">
              <a:rPr lang="en-NZ" smtClean="0"/>
              <a:t>22/03/2019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02155-0FB8-47D7-B332-8683317AE1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9353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2155-0FB8-47D7-B332-8683317AE1B6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0442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2155-0FB8-47D7-B332-8683317AE1B6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70381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2155-0FB8-47D7-B332-8683317AE1B6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70023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2155-0FB8-47D7-B332-8683317AE1B6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95872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2155-0FB8-47D7-B332-8683317AE1B6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70331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2155-0FB8-47D7-B332-8683317AE1B6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3899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2155-0FB8-47D7-B332-8683317AE1B6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04847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altLang="en-US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2155-0FB8-47D7-B332-8683317AE1B6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5017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altLang="en-US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2155-0FB8-47D7-B332-8683317AE1B6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49300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2155-0FB8-47D7-B332-8683317AE1B6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2882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2155-0FB8-47D7-B332-8683317AE1B6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326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2155-0FB8-47D7-B332-8683317AE1B6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42148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2155-0FB8-47D7-B332-8683317AE1B6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4548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2155-0FB8-47D7-B332-8683317AE1B6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3088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2155-0FB8-47D7-B332-8683317AE1B6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19619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2155-0FB8-47D7-B332-8683317AE1B6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46981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2155-0FB8-47D7-B332-8683317AE1B6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66202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0257-6A87-E84D-9708-C1DC3C095DB4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5A48-41B0-E542-9BC3-8E6DFB4A3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3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0257-6A87-E84D-9708-C1DC3C095DB4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5A48-41B0-E542-9BC3-8E6DFB4A3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3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0257-6A87-E84D-9708-C1DC3C095DB4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5A48-41B0-E542-9BC3-8E6DFB4A3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21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0257-6A87-E84D-9708-C1DC3C095DB4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5A48-41B0-E542-9BC3-8E6DFB4A3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2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0257-6A87-E84D-9708-C1DC3C095DB4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5A48-41B0-E542-9BC3-8E6DFB4A3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6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0257-6A87-E84D-9708-C1DC3C095DB4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5A48-41B0-E542-9BC3-8E6DFB4A3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0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0257-6A87-E84D-9708-C1DC3C095DB4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5A48-41B0-E542-9BC3-8E6DFB4A3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8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0257-6A87-E84D-9708-C1DC3C095DB4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5A48-41B0-E542-9BC3-8E6DFB4A3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95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0257-6A87-E84D-9708-C1DC3C095DB4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5A48-41B0-E542-9BC3-8E6DFB4A3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2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0257-6A87-E84D-9708-C1DC3C095DB4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5A48-41B0-E542-9BC3-8E6DFB4A3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5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0257-6A87-E84D-9708-C1DC3C095DB4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75A48-41B0-E542-9BC3-8E6DFB4A3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1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B0257-6A87-E84D-9708-C1DC3C095DB4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75A48-41B0-E542-9BC3-8E6DFB4A3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1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65"/>
          <a:stretch/>
        </p:blipFill>
        <p:spPr>
          <a:xfrm>
            <a:off x="4691110" y="0"/>
            <a:ext cx="4452890" cy="3797857"/>
          </a:xfrm>
          <a:prstGeom prst="rect">
            <a:avLst/>
          </a:prstGeom>
        </p:spPr>
      </p:pic>
      <p:pic>
        <p:nvPicPr>
          <p:cNvPr id="14" name="Picture 13" descr="Roading-Title-Presenta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" y="0"/>
            <a:ext cx="9144000" cy="6858000"/>
          </a:xfrm>
          <a:prstGeom prst="rect">
            <a:avLst/>
          </a:prstGeom>
        </p:spPr>
      </p:pic>
      <p:sp>
        <p:nvSpPr>
          <p:cNvPr id="17" name="Title 4"/>
          <p:cNvSpPr txBox="1">
            <a:spLocks/>
          </p:cNvSpPr>
          <p:nvPr/>
        </p:nvSpPr>
        <p:spPr>
          <a:xfrm>
            <a:off x="207689" y="494246"/>
            <a:ext cx="6017041" cy="13963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000" dirty="0" smtClean="0">
                <a:solidFill>
                  <a:schemeClr val="bg1"/>
                </a:solidFill>
                <a:latin typeface="Gotham Bold"/>
                <a:cs typeface="Gotham Bold"/>
              </a:rPr>
              <a:t>Representation Review</a:t>
            </a:r>
            <a:r>
              <a:rPr lang="en-US" sz="3600" dirty="0" smtClean="0">
                <a:solidFill>
                  <a:schemeClr val="bg1"/>
                </a:solidFill>
                <a:latin typeface="Gotham Bold"/>
                <a:cs typeface="Gotham Bold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Gotham Bold"/>
                <a:cs typeface="Gotham Bold"/>
              </a:rPr>
            </a:br>
            <a:r>
              <a:rPr lang="en-US" sz="3600" dirty="0" smtClean="0">
                <a:solidFill>
                  <a:schemeClr val="bg1"/>
                </a:solidFill>
                <a:latin typeface="Gotham Bold"/>
                <a:cs typeface="Gotham Bold"/>
              </a:rPr>
              <a:t>Kaipara District Council</a:t>
            </a:r>
            <a:endParaRPr lang="en-US" sz="5600" dirty="0">
              <a:solidFill>
                <a:schemeClr val="bg1"/>
              </a:solidFill>
              <a:latin typeface="Gotham Bold"/>
              <a:cs typeface="Gotham Bold"/>
            </a:endParaRPr>
          </a:p>
        </p:txBody>
      </p:sp>
      <p:pic>
        <p:nvPicPr>
          <p:cNvPr id="18" name="Picture Placeholder 14" descr="Kaipara-Council-Logo.png"/>
          <p:cNvPicPr preferRelativeResize="0"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5" r="-2177"/>
          <a:stretch/>
        </p:blipFill>
        <p:spPr>
          <a:xfrm>
            <a:off x="441159" y="2062412"/>
            <a:ext cx="2137454" cy="8967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0"/>
          <a:stretch/>
        </p:blipFill>
        <p:spPr>
          <a:xfrm>
            <a:off x="207689" y="4061862"/>
            <a:ext cx="2721368" cy="19419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4"/>
          <a:stretch/>
        </p:blipFill>
        <p:spPr>
          <a:xfrm>
            <a:off x="3218292" y="4061862"/>
            <a:ext cx="2717203" cy="19536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8"/>
          <a:stretch/>
        </p:blipFill>
        <p:spPr>
          <a:xfrm>
            <a:off x="6224730" y="4061862"/>
            <a:ext cx="2707514" cy="195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0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ading-Content-Present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NZ" sz="2000" i="1" dirty="0" smtClean="0"/>
              <a:t>Reasons for the proposal – </a:t>
            </a:r>
            <a:br>
              <a:rPr lang="en-NZ" sz="2000" i="1" dirty="0" smtClean="0"/>
            </a:br>
            <a:endParaRPr lang="en-NZ" sz="2000" i="1" dirty="0" smtClean="0"/>
          </a:p>
          <a:p>
            <a:pPr>
              <a:spcBef>
                <a:spcPts val="0"/>
              </a:spcBef>
              <a:defRPr/>
            </a:pPr>
            <a:r>
              <a:rPr lang="en-NZ" sz="2000" dirty="0"/>
              <a:t>An extra ward would service communities of interest in the </a:t>
            </a:r>
            <a:r>
              <a:rPr lang="en-NZ" sz="2000" dirty="0" smtClean="0"/>
              <a:t>South-East;</a:t>
            </a:r>
          </a:p>
          <a:p>
            <a:pPr>
              <a:spcBef>
                <a:spcPts val="0"/>
              </a:spcBef>
              <a:defRPr/>
            </a:pPr>
            <a:r>
              <a:rPr lang="en-NZ" sz="2000" dirty="0" smtClean="0"/>
              <a:t>Have historic land use and shared local history of the wards;</a:t>
            </a:r>
          </a:p>
          <a:p>
            <a:pPr>
              <a:spcBef>
                <a:spcPts val="0"/>
              </a:spcBef>
              <a:defRPr/>
            </a:pPr>
            <a:r>
              <a:rPr lang="en-NZ" sz="2000" dirty="0" smtClean="0"/>
              <a:t>Matches shared facilities such as marae, shops &amp; recreational facilities.</a:t>
            </a:r>
            <a:endParaRPr lang="en-NZ" sz="20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en-NZ" sz="2000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NZ" sz="2000" i="1" dirty="0" smtClean="0"/>
              <a:t>Factors </a:t>
            </a:r>
            <a:r>
              <a:rPr lang="en-NZ" sz="2000" i="1" dirty="0"/>
              <a:t>influencing initial proposal – </a:t>
            </a:r>
            <a:r>
              <a:rPr lang="en-NZ" sz="800" dirty="0"/>
              <a:t/>
            </a:r>
            <a:br>
              <a:rPr lang="en-NZ" sz="800" dirty="0"/>
            </a:br>
            <a:endParaRPr lang="en-NZ" sz="8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NZ" sz="2000" dirty="0"/>
              <a:t>Restricted to </a:t>
            </a:r>
            <a:r>
              <a:rPr lang="en-NZ" sz="2000" dirty="0" smtClean="0"/>
              <a:t>2017 </a:t>
            </a:r>
            <a:r>
              <a:rPr lang="en-NZ" sz="2000" dirty="0"/>
              <a:t>population </a:t>
            </a:r>
            <a:r>
              <a:rPr lang="en-NZ" sz="2000" dirty="0" smtClean="0"/>
              <a:t>data  (as an estimate from 2013 census);</a:t>
            </a:r>
            <a:endParaRPr lang="en-NZ" sz="20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NZ" sz="2000" dirty="0"/>
              <a:t>Can not plan for future growth (what is there now, not what is expected to be</a:t>
            </a:r>
            <a:r>
              <a:rPr lang="en-NZ" sz="2000" dirty="0" smtClean="0"/>
              <a:t>);</a:t>
            </a:r>
            <a:endParaRPr lang="en-NZ" sz="20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NZ" sz="2000" dirty="0"/>
              <a:t>Non-permanent population can’t be factored in (high summer time residents in South-East</a:t>
            </a:r>
            <a:r>
              <a:rPr lang="en-NZ" sz="2000" dirty="0" smtClean="0"/>
              <a:t>);</a:t>
            </a:r>
            <a:endParaRPr lang="en-NZ" sz="20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NZ" sz="2000" dirty="0"/>
              <a:t>Given opposition to extra Councillor in 2012, an added councillor was unlikely to gain </a:t>
            </a:r>
            <a:r>
              <a:rPr lang="en-NZ" sz="2000" dirty="0" smtClean="0"/>
              <a:t>support.</a:t>
            </a:r>
            <a:endParaRPr lang="en-NZ" sz="2000" dirty="0"/>
          </a:p>
          <a:p>
            <a:endParaRPr lang="en-US" sz="800" dirty="0">
              <a:latin typeface="Gotham Book"/>
              <a:cs typeface="Gotham Book"/>
            </a:endParaRPr>
          </a:p>
        </p:txBody>
      </p: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59644" cy="57515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matic Bold"/>
                <a:cs typeface="Amatic Bold"/>
              </a:rPr>
              <a:t>Initial Proposal</a:t>
            </a:r>
            <a:endParaRPr lang="en-US" sz="4000" dirty="0">
              <a:solidFill>
                <a:schemeClr val="bg1"/>
              </a:solidFill>
              <a:latin typeface="Amatic Bold"/>
              <a:cs typeface="Amatic Bold"/>
            </a:endParaRPr>
          </a:p>
        </p:txBody>
      </p:sp>
    </p:spTree>
    <p:extLst>
      <p:ext uri="{BB962C8B-B14F-4D97-AF65-F5344CB8AC3E}">
        <p14:creationId xmlns:p14="http://schemas.microsoft.com/office/powerpoint/2010/main" val="102137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ading-Content-Present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39412651"/>
              </p:ext>
            </p:extLst>
          </p:nvPr>
        </p:nvGraphicFramePr>
        <p:xfrm>
          <a:off x="373144" y="1630498"/>
          <a:ext cx="8396284" cy="442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itle 4"/>
          <p:cNvSpPr txBox="1">
            <a:spLocks/>
          </p:cNvSpPr>
          <p:nvPr/>
        </p:nvSpPr>
        <p:spPr>
          <a:xfrm>
            <a:off x="187287" y="274638"/>
            <a:ext cx="3393195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  <a:latin typeface="Amatic Bold"/>
                <a:cs typeface="Amatic Bold"/>
              </a:rPr>
              <a:t>Council process followed</a:t>
            </a:r>
            <a:br>
              <a:rPr lang="en-US" sz="4000" dirty="0" smtClean="0">
                <a:solidFill>
                  <a:schemeClr val="bg1"/>
                </a:solidFill>
                <a:latin typeface="Amatic Bold"/>
                <a:cs typeface="Amatic Bold"/>
              </a:rPr>
            </a:br>
            <a:r>
              <a:rPr lang="en-US" sz="4000" dirty="0" smtClean="0">
                <a:solidFill>
                  <a:schemeClr val="bg1"/>
                </a:solidFill>
                <a:latin typeface="Amatic Bold"/>
                <a:cs typeface="Amatic Bold"/>
              </a:rPr>
              <a:t>(August)</a:t>
            </a:r>
            <a:endParaRPr lang="en-US" sz="4000" dirty="0">
              <a:solidFill>
                <a:schemeClr val="bg1"/>
              </a:solidFill>
              <a:latin typeface="Amatic Bold"/>
              <a:cs typeface="Amatic Bold"/>
            </a:endParaRPr>
          </a:p>
        </p:txBody>
      </p:sp>
    </p:spTree>
    <p:extLst>
      <p:ext uri="{BB962C8B-B14F-4D97-AF65-F5344CB8AC3E}">
        <p14:creationId xmlns:p14="http://schemas.microsoft.com/office/powerpoint/2010/main" val="62537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ading-Content-Present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308472" y="274638"/>
            <a:ext cx="3018622" cy="57515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matic Bold"/>
                <a:cs typeface="Amatic Bold"/>
              </a:rPr>
              <a:t>Submissions Received</a:t>
            </a:r>
            <a:endParaRPr lang="en-US" sz="4000" dirty="0">
              <a:solidFill>
                <a:schemeClr val="bg1"/>
              </a:solidFill>
              <a:latin typeface="Amatic Bold"/>
              <a:cs typeface="Amatic Bold"/>
            </a:endParaRPr>
          </a:p>
        </p:txBody>
      </p:sp>
      <p:pic>
        <p:nvPicPr>
          <p:cNvPr id="5" name="Picture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47" y="1766872"/>
            <a:ext cx="7743305" cy="377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57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ading-Content-Present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59644" cy="57515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matic Bold"/>
                <a:cs typeface="Amatic Bold"/>
              </a:rPr>
              <a:t>Submissions to Initial Proposal </a:t>
            </a:r>
            <a:endParaRPr lang="en-US" sz="4000" dirty="0">
              <a:solidFill>
                <a:schemeClr val="bg1"/>
              </a:solidFill>
              <a:latin typeface="Amatic Bold"/>
              <a:cs typeface="Amatic Bold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46510" y="1526210"/>
            <a:ext cx="362126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8001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dirty="0">
                <a:solidFill>
                  <a:schemeClr val="tx1"/>
                </a:solidFill>
              </a:rPr>
              <a:t>Support –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makes sense (sensible boundary alterations)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allows for better and fair local representation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support for new Kaiwaka-Mangawhai Ward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new ward be called ‘Eastern Ward’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dirty="0">
              <a:solidFill>
                <a:schemeClr val="tx1"/>
              </a:solidFill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029976" y="1402891"/>
            <a:ext cx="4408944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>
                <a:solidFill>
                  <a:schemeClr val="tx1"/>
                </a:solidFill>
              </a:rPr>
              <a:t>Oppose –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east/west imbalance not adequately addressed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Mangawhai (fastest growing area) not adequately represented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Mangawhai rating revenue supports greater representation (not part of review)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use of outdated population data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communities of interest not appropriately </a:t>
            </a:r>
            <a:r>
              <a:rPr lang="en-US" altLang="en-US" sz="1800" dirty="0" err="1">
                <a:solidFill>
                  <a:schemeClr val="tx1"/>
                </a:solidFill>
              </a:rPr>
              <a:t>recognised</a:t>
            </a:r>
            <a:r>
              <a:rPr lang="en-US" altLang="en-US" sz="1800" dirty="0">
                <a:solidFill>
                  <a:schemeClr val="tx1"/>
                </a:solidFill>
              </a:rPr>
              <a:t> (Kaiwaka/</a:t>
            </a:r>
            <a:r>
              <a:rPr lang="en-US" altLang="en-US" sz="1800" dirty="0" err="1">
                <a:solidFill>
                  <a:schemeClr val="tx1"/>
                </a:solidFill>
              </a:rPr>
              <a:t>Maungaturoto</a:t>
            </a:r>
            <a:r>
              <a:rPr lang="en-US" altLang="en-US" sz="1800" dirty="0">
                <a:solidFill>
                  <a:schemeClr val="tx1"/>
                </a:solidFill>
              </a:rPr>
              <a:t>, Ruawai </a:t>
            </a:r>
            <a:r>
              <a:rPr lang="en-US" altLang="en-US" sz="1800" dirty="0" err="1">
                <a:solidFill>
                  <a:schemeClr val="tx1"/>
                </a:solidFill>
              </a:rPr>
              <a:t>etc</a:t>
            </a:r>
            <a:r>
              <a:rPr lang="en-US" altLang="en-US" sz="1800" dirty="0">
                <a:solidFill>
                  <a:schemeClr val="tx1"/>
                </a:solidFill>
              </a:rPr>
              <a:t>)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1"/>
                </a:solidFill>
              </a:rPr>
              <a:t>proposal undemocratic (not providing equal or fair representation)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NZ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ading-Content-Present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03887465"/>
              </p:ext>
            </p:extLst>
          </p:nvPr>
        </p:nvGraphicFramePr>
        <p:xfrm>
          <a:off x="457200" y="1415721"/>
          <a:ext cx="8291801" cy="4368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itle 4"/>
          <p:cNvSpPr txBox="1">
            <a:spLocks/>
          </p:cNvSpPr>
          <p:nvPr/>
        </p:nvSpPr>
        <p:spPr>
          <a:xfrm>
            <a:off x="187287" y="274638"/>
            <a:ext cx="3393195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  <a:latin typeface="Amatic Bold"/>
                <a:cs typeface="Amatic Bold"/>
              </a:rPr>
              <a:t>Council process followed</a:t>
            </a:r>
            <a:br>
              <a:rPr lang="en-US" sz="4000" dirty="0" smtClean="0">
                <a:solidFill>
                  <a:schemeClr val="bg1"/>
                </a:solidFill>
                <a:latin typeface="Amatic Bold"/>
                <a:cs typeface="Amatic Bold"/>
              </a:rPr>
            </a:br>
            <a:r>
              <a:rPr lang="en-US" sz="4000" dirty="0" smtClean="0">
                <a:solidFill>
                  <a:schemeClr val="bg1"/>
                </a:solidFill>
                <a:latin typeface="Amatic Bold"/>
                <a:cs typeface="Amatic Bold"/>
              </a:rPr>
              <a:t>(September/October)</a:t>
            </a:r>
            <a:endParaRPr lang="en-US" sz="4000" dirty="0">
              <a:solidFill>
                <a:schemeClr val="bg1"/>
              </a:solidFill>
              <a:latin typeface="Amatic Bold"/>
              <a:cs typeface="Amatic Bold"/>
            </a:endParaRPr>
          </a:p>
        </p:txBody>
      </p:sp>
    </p:spTree>
    <p:extLst>
      <p:ext uri="{BB962C8B-B14F-4D97-AF65-F5344CB8AC3E}">
        <p14:creationId xmlns:p14="http://schemas.microsoft.com/office/powerpoint/2010/main" val="286725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ading-Content-Present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59644" cy="57515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matic Bold"/>
                <a:cs typeface="Amatic Bold"/>
              </a:rPr>
              <a:t>Alternative Options</a:t>
            </a:r>
            <a:endParaRPr lang="en-US" sz="4000" dirty="0">
              <a:solidFill>
                <a:schemeClr val="bg1"/>
              </a:solidFill>
              <a:latin typeface="Amatic Bold"/>
              <a:cs typeface="Amatic 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5836" r="3035" b="4475"/>
          <a:stretch/>
        </p:blipFill>
        <p:spPr>
          <a:xfrm>
            <a:off x="718212" y="1276350"/>
            <a:ext cx="7206587" cy="484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9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ading-Content-Present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59644" cy="57515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matic Bold"/>
                <a:cs typeface="Amatic Bold"/>
              </a:rPr>
              <a:t>Final Proposal</a:t>
            </a:r>
            <a:endParaRPr lang="en-US" sz="4000" dirty="0">
              <a:solidFill>
                <a:schemeClr val="bg1"/>
              </a:solidFill>
              <a:latin typeface="Amatic Bold"/>
              <a:cs typeface="Amatic Bold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38470017"/>
              </p:ext>
            </p:extLst>
          </p:nvPr>
        </p:nvGraphicFramePr>
        <p:xfrm>
          <a:off x="465859" y="1504950"/>
          <a:ext cx="7963766" cy="403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844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ading-Content-Present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59644" cy="57515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matic Bold"/>
                <a:cs typeface="Amatic Bold"/>
              </a:rPr>
              <a:t>Final Proposal</a:t>
            </a:r>
            <a:endParaRPr lang="en-US" sz="4000" dirty="0">
              <a:solidFill>
                <a:schemeClr val="bg1"/>
              </a:solidFill>
              <a:latin typeface="Amatic Bold"/>
              <a:cs typeface="Amatic 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04" y="1591309"/>
            <a:ext cx="4447679" cy="44476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529" y="2602374"/>
            <a:ext cx="1172787" cy="16532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612" y="2420688"/>
            <a:ext cx="2449117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6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ading-Content-Present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59644" cy="57515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matic Bold"/>
                <a:cs typeface="Amatic Bold"/>
              </a:rPr>
              <a:t>Context</a:t>
            </a:r>
            <a:endParaRPr lang="en-US" sz="4000" dirty="0">
              <a:solidFill>
                <a:schemeClr val="bg1"/>
              </a:solidFill>
              <a:latin typeface="Amatic Bold"/>
              <a:cs typeface="Amatic Bold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0" r="571"/>
          <a:stretch/>
        </p:blipFill>
        <p:spPr bwMode="auto">
          <a:xfrm>
            <a:off x="1377325" y="1516318"/>
            <a:ext cx="6224314" cy="445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11817" y="3657733"/>
            <a:ext cx="143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Pop: ~3700</a:t>
            </a:r>
            <a:endParaRPr lang="en-NZ" dirty="0"/>
          </a:p>
        </p:txBody>
      </p:sp>
      <p:sp>
        <p:nvSpPr>
          <p:cNvPr id="7" name="TextBox 6"/>
          <p:cNvSpPr txBox="1"/>
          <p:nvPr/>
        </p:nvSpPr>
        <p:spPr>
          <a:xfrm>
            <a:off x="1746282" y="3429000"/>
            <a:ext cx="143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Pop: ~4200</a:t>
            </a:r>
            <a:endParaRPr lang="en-NZ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582101" y="3348111"/>
            <a:ext cx="709739" cy="1249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228088" y="3853637"/>
            <a:ext cx="242371" cy="3468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086600" y="4622800"/>
            <a:ext cx="165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i="1" dirty="0" smtClean="0"/>
              <a:t>Dargaville – Mangawhai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i="1" dirty="0" smtClean="0"/>
              <a:t>94km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i="1" dirty="0" smtClean="0"/>
              <a:t>1.5hr</a:t>
            </a:r>
            <a:endParaRPr lang="en-NZ" i="1" dirty="0"/>
          </a:p>
        </p:txBody>
      </p:sp>
    </p:spTree>
    <p:extLst>
      <p:ext uri="{BB962C8B-B14F-4D97-AF65-F5344CB8AC3E}">
        <p14:creationId xmlns:p14="http://schemas.microsoft.com/office/powerpoint/2010/main" val="81851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ading-Content-Present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59644" cy="57515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matic Bold"/>
                <a:cs typeface="Amatic Bold"/>
              </a:rPr>
              <a:t>Context</a:t>
            </a:r>
            <a:endParaRPr lang="en-US" sz="4000" dirty="0">
              <a:solidFill>
                <a:schemeClr val="bg1"/>
              </a:solidFill>
              <a:latin typeface="Amatic Bold"/>
              <a:cs typeface="Amatic 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89087" y="2907129"/>
            <a:ext cx="38999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NZ" altLang="en-US" dirty="0"/>
              <a:t>2012 Review was based on Nine Councillors plus Mayor (from existing 3 wards)  - 403 submissions received against the increase to 9.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NZ" altLang="en-US" dirty="0"/>
              <a:t>Final proposal was 8 councillors, 3 wards, this was appealed to LGC and determination supported Council’s final proposal.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NZ" altLang="en-US" dirty="0"/>
              <a:t>Currently </a:t>
            </a:r>
            <a:r>
              <a:rPr lang="en-NZ" altLang="en-US" dirty="0" err="1"/>
              <a:t>Otamatea</a:t>
            </a:r>
            <a:r>
              <a:rPr lang="en-NZ" altLang="en-US" dirty="0"/>
              <a:t> Ward sits over the permitted threshold. 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0" r="571"/>
          <a:stretch/>
        </p:blipFill>
        <p:spPr bwMode="auto">
          <a:xfrm>
            <a:off x="99368" y="1896642"/>
            <a:ext cx="5030571" cy="359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269" y="2049984"/>
            <a:ext cx="4848702" cy="70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65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ading-Content-Present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185981" y="274638"/>
            <a:ext cx="3425124" cy="57515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matic Bold"/>
                <a:cs typeface="Amatic Bold"/>
              </a:rPr>
              <a:t>Council process followed</a:t>
            </a:r>
            <a:br>
              <a:rPr lang="en-US" sz="4000" dirty="0" smtClean="0">
                <a:solidFill>
                  <a:schemeClr val="bg1"/>
                </a:solidFill>
                <a:latin typeface="Amatic Bold"/>
                <a:cs typeface="Amatic Bold"/>
              </a:rPr>
            </a:br>
            <a:r>
              <a:rPr lang="en-US" sz="4000" dirty="0" smtClean="0">
                <a:solidFill>
                  <a:schemeClr val="bg1"/>
                </a:solidFill>
                <a:latin typeface="Amatic Bold"/>
                <a:cs typeface="Amatic Bold"/>
              </a:rPr>
              <a:t>(April/May)</a:t>
            </a:r>
            <a:endParaRPr lang="en-US" sz="4000" dirty="0">
              <a:solidFill>
                <a:schemeClr val="bg1"/>
              </a:solidFill>
              <a:latin typeface="Amatic Bold"/>
              <a:cs typeface="Amatic Bold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6170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3507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ading-Content-Present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242371" y="274638"/>
            <a:ext cx="3161841" cy="57515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matic Bold"/>
                <a:cs typeface="Amatic Bold"/>
              </a:rPr>
              <a:t>Informal Consultation Results</a:t>
            </a:r>
            <a:endParaRPr lang="en-US" sz="4000" dirty="0">
              <a:solidFill>
                <a:schemeClr val="bg1"/>
              </a:solidFill>
              <a:latin typeface="Amatic Bold"/>
              <a:cs typeface="Amatic Bold"/>
            </a:endParaRPr>
          </a:p>
        </p:txBody>
      </p:sp>
      <p:pic>
        <p:nvPicPr>
          <p:cNvPr id="5" name="Picture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96" y="1924238"/>
            <a:ext cx="7809807" cy="3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436439" y="1323004"/>
            <a:ext cx="40880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2000" dirty="0">
                <a:solidFill>
                  <a:schemeClr val="tx1"/>
                </a:solidFill>
              </a:rPr>
              <a:t>78 Responses – </a:t>
            </a:r>
            <a:r>
              <a:rPr lang="en-NZ" altLang="en-US" sz="2000" dirty="0" smtClean="0">
                <a:solidFill>
                  <a:schemeClr val="tx1"/>
                </a:solidFill>
              </a:rPr>
              <a:t> by Ward </a:t>
            </a:r>
            <a:r>
              <a:rPr lang="en-NZ" altLang="en-US" sz="2000" dirty="0">
                <a:solidFill>
                  <a:schemeClr val="tx1"/>
                </a:solidFill>
              </a:rPr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175827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ading-Content-Present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242371" y="274638"/>
            <a:ext cx="3161841" cy="57515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matic Bold"/>
                <a:cs typeface="Amatic Bold"/>
              </a:rPr>
              <a:t>Informal Consultation Results</a:t>
            </a:r>
            <a:endParaRPr lang="en-US" sz="4000" dirty="0">
              <a:solidFill>
                <a:schemeClr val="bg1"/>
              </a:solidFill>
              <a:latin typeface="Amatic Bold"/>
              <a:cs typeface="Amatic Bold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65" y="1426221"/>
            <a:ext cx="5921947" cy="259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1" y="4212043"/>
            <a:ext cx="2464080" cy="102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738" y="4776564"/>
            <a:ext cx="2880706" cy="120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731" y="4212043"/>
            <a:ext cx="2627163" cy="109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50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ading-Content-Present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143219" y="274638"/>
            <a:ext cx="3095740" cy="57515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matic Bold"/>
                <a:cs typeface="Amatic Bold"/>
              </a:rPr>
              <a:t>Summary of Informal Consultation</a:t>
            </a:r>
            <a:endParaRPr lang="en-US" sz="3200" dirty="0">
              <a:solidFill>
                <a:schemeClr val="bg1"/>
              </a:solidFill>
              <a:latin typeface="Amatic Bold"/>
              <a:cs typeface="Amatic Bold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4938223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671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ading-Content-Present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9521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187287" y="274638"/>
            <a:ext cx="3393195" cy="574675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matic Bold"/>
                <a:cs typeface="Amatic Bold"/>
              </a:rPr>
              <a:t>Council process followed</a:t>
            </a:r>
            <a:br>
              <a:rPr lang="en-US" sz="4000" dirty="0" smtClean="0">
                <a:solidFill>
                  <a:schemeClr val="bg1"/>
                </a:solidFill>
                <a:latin typeface="Amatic Bold"/>
                <a:cs typeface="Amatic Bold"/>
              </a:rPr>
            </a:br>
            <a:r>
              <a:rPr lang="en-US" sz="4000" dirty="0" smtClean="0">
                <a:solidFill>
                  <a:schemeClr val="bg1"/>
                </a:solidFill>
                <a:latin typeface="Amatic Bold"/>
                <a:cs typeface="Amatic Bold"/>
              </a:rPr>
              <a:t>(May/July)</a:t>
            </a:r>
            <a:endParaRPr lang="en-US" sz="4000" dirty="0">
              <a:solidFill>
                <a:schemeClr val="bg1"/>
              </a:solidFill>
              <a:latin typeface="Amatic Bold"/>
              <a:cs typeface="Amatic Bold"/>
            </a:endParaRPr>
          </a:p>
        </p:txBody>
      </p:sp>
    </p:spTree>
    <p:extLst>
      <p:ext uri="{BB962C8B-B14F-4D97-AF65-F5344CB8AC3E}">
        <p14:creationId xmlns:p14="http://schemas.microsoft.com/office/powerpoint/2010/main" val="37885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ading-Content-Present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59644" cy="57515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matic Bold"/>
                <a:cs typeface="Amatic Bold"/>
              </a:rPr>
              <a:t>Initial Proposal</a:t>
            </a:r>
            <a:endParaRPr lang="en-US" sz="4000" dirty="0">
              <a:solidFill>
                <a:schemeClr val="bg1"/>
              </a:solidFill>
              <a:latin typeface="Amatic Bold"/>
              <a:cs typeface="Amatic Bold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7"/>
          <a:stretch/>
        </p:blipFill>
        <p:spPr bwMode="auto">
          <a:xfrm>
            <a:off x="457200" y="1749673"/>
            <a:ext cx="5817424" cy="420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318041"/>
              </p:ext>
            </p:extLst>
          </p:nvPr>
        </p:nvGraphicFramePr>
        <p:xfrm>
          <a:off x="4013201" y="2101288"/>
          <a:ext cx="5010973" cy="885312"/>
        </p:xfrm>
        <a:graphic>
          <a:graphicData uri="http://schemas.openxmlformats.org/drawingml/2006/table">
            <a:tbl>
              <a:tblPr/>
              <a:tblGrid>
                <a:gridCol w="1411053"/>
                <a:gridCol w="774923"/>
                <a:gridCol w="754682"/>
                <a:gridCol w="763356"/>
                <a:gridCol w="589866"/>
                <a:gridCol w="717093"/>
              </a:tblGrid>
              <a:tr h="147552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b="0" i="0" u="none" strike="noStrike"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</a:rPr>
                        <a:t>Ward</a:t>
                      </a:r>
                    </a:p>
                  </a:txBody>
                  <a:tcPr marL="8680" marR="8680" marT="86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b="0" i="0" u="none" strike="noStrike"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</a:rPr>
                        <a:t>Population</a:t>
                      </a:r>
                    </a:p>
                  </a:txBody>
                  <a:tcPr marL="8680" marR="8680" marT="86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b="0" i="0" u="none" strike="noStrike"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</a:rPr>
                        <a:t>Councillors</a:t>
                      </a:r>
                    </a:p>
                  </a:txBody>
                  <a:tcPr marL="8680" marR="8680" marT="86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b="0" i="0" u="none" strike="noStrike"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</a:rPr>
                        <a:t>Average</a:t>
                      </a:r>
                    </a:p>
                  </a:txBody>
                  <a:tcPr marL="8680" marR="8680" marT="86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b="0" i="0" u="none" strike="noStrike"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</a:rPr>
                        <a:t>Fits Rule</a:t>
                      </a:r>
                    </a:p>
                  </a:txBody>
                  <a:tcPr marL="8680" marR="8680" marT="86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b="0" i="0" u="none" strike="noStrike">
                          <a:solidFill>
                            <a:srgbClr val="FFFFFF"/>
                          </a:solidFill>
                          <a:effectLst/>
                          <a:latin typeface="Gotham Book" pitchFamily="50" charset="0"/>
                        </a:rPr>
                        <a:t>% Variation</a:t>
                      </a:r>
                    </a:p>
                  </a:txBody>
                  <a:tcPr marL="8680" marR="8680" marT="86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47552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b="0" i="0" u="none" strike="noStrike">
                          <a:solidFill>
                            <a:srgbClr val="000000"/>
                          </a:solidFill>
                          <a:effectLst/>
                          <a:latin typeface="Gotham Book" pitchFamily="50" charset="0"/>
                        </a:rPr>
                        <a:t>Dargaville</a:t>
                      </a:r>
                    </a:p>
                  </a:txBody>
                  <a:tcPr marL="8680" marR="8680" marT="8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b="0" i="0" u="none" strike="noStrike">
                          <a:solidFill>
                            <a:srgbClr val="000000"/>
                          </a:solidFill>
                          <a:effectLst/>
                          <a:latin typeface="Gotham Book" pitchFamily="50" charset="0"/>
                        </a:rPr>
                        <a:t>5,080</a:t>
                      </a:r>
                    </a:p>
                  </a:txBody>
                  <a:tcPr marL="8680" marR="8680" marT="8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b="0" i="0" u="none" strike="noStrike">
                          <a:solidFill>
                            <a:srgbClr val="000000"/>
                          </a:solidFill>
                          <a:effectLst/>
                          <a:latin typeface="Gotham Book" pitchFamily="50" charset="0"/>
                        </a:rPr>
                        <a:t>2</a:t>
                      </a:r>
                    </a:p>
                  </a:txBody>
                  <a:tcPr marL="104154" marR="8680" marT="8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b="0" i="0" u="none" strike="noStrike">
                          <a:solidFill>
                            <a:srgbClr val="000000"/>
                          </a:solidFill>
                          <a:effectLst/>
                          <a:latin typeface="Gotham Book" pitchFamily="50" charset="0"/>
                        </a:rPr>
                        <a:t>2,540</a:t>
                      </a:r>
                    </a:p>
                  </a:txBody>
                  <a:tcPr marL="104154" marR="8680" marT="8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b="0" i="0" u="none" strike="noStrike">
                          <a:solidFill>
                            <a:srgbClr val="000000"/>
                          </a:solidFill>
                          <a:effectLst/>
                          <a:latin typeface="Gotham Book" pitchFamily="50" charset="0"/>
                        </a:rPr>
                        <a:t>Yes</a:t>
                      </a:r>
                    </a:p>
                  </a:txBody>
                  <a:tcPr marL="104154" marR="8680" marT="8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b="0" i="0" u="none" strike="noStrike">
                          <a:solidFill>
                            <a:srgbClr val="000000"/>
                          </a:solidFill>
                          <a:effectLst/>
                          <a:latin typeface="Gotham Book" pitchFamily="50" charset="0"/>
                        </a:rPr>
                        <a:t>-9.93%</a:t>
                      </a:r>
                    </a:p>
                  </a:txBody>
                  <a:tcPr marL="104154" marR="8680" marT="8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</a:tr>
              <a:tr h="147552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b="0" i="0" u="none" strike="noStrike">
                          <a:solidFill>
                            <a:srgbClr val="000000"/>
                          </a:solidFill>
                          <a:effectLst/>
                          <a:latin typeface="Gotham Book" pitchFamily="50" charset="0"/>
                        </a:rPr>
                        <a:t>Otamatea</a:t>
                      </a:r>
                    </a:p>
                  </a:txBody>
                  <a:tcPr marL="8680" marR="8680" marT="8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A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b="0" i="0" u="none" strike="noStrike">
                          <a:solidFill>
                            <a:srgbClr val="000000"/>
                          </a:solidFill>
                          <a:effectLst/>
                          <a:latin typeface="Gotham Book" pitchFamily="50" charset="0"/>
                        </a:rPr>
                        <a:t>5,480</a:t>
                      </a:r>
                    </a:p>
                  </a:txBody>
                  <a:tcPr marL="8680" marR="8680" marT="8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A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b="0" i="0" u="none" strike="noStrike">
                          <a:solidFill>
                            <a:srgbClr val="000000"/>
                          </a:solidFill>
                          <a:effectLst/>
                          <a:latin typeface="Gotham Book" pitchFamily="50" charset="0"/>
                        </a:rPr>
                        <a:t>2</a:t>
                      </a:r>
                    </a:p>
                  </a:txBody>
                  <a:tcPr marL="104154" marR="8680" marT="8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A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b="0" i="0" u="none" strike="noStrike">
                          <a:solidFill>
                            <a:srgbClr val="000000"/>
                          </a:solidFill>
                          <a:effectLst/>
                          <a:latin typeface="Gotham Book" pitchFamily="50" charset="0"/>
                        </a:rPr>
                        <a:t>2,740</a:t>
                      </a:r>
                    </a:p>
                  </a:txBody>
                  <a:tcPr marL="104154" marR="8680" marT="8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A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b="0" i="0" u="none" strike="noStrike">
                          <a:solidFill>
                            <a:srgbClr val="000000"/>
                          </a:solidFill>
                          <a:effectLst/>
                          <a:latin typeface="Gotham Book" pitchFamily="50" charset="0"/>
                        </a:rPr>
                        <a:t>Yes</a:t>
                      </a:r>
                    </a:p>
                  </a:txBody>
                  <a:tcPr marL="104154" marR="8680" marT="8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A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b="0" i="0" u="none" strike="noStrike">
                          <a:solidFill>
                            <a:srgbClr val="000000"/>
                          </a:solidFill>
                          <a:effectLst/>
                          <a:latin typeface="Gotham Book" pitchFamily="50" charset="0"/>
                        </a:rPr>
                        <a:t>-2.84%</a:t>
                      </a:r>
                    </a:p>
                  </a:txBody>
                  <a:tcPr marL="104154" marR="8680" marT="8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AF2"/>
                    </a:solidFill>
                  </a:tcPr>
                </a:tc>
              </a:tr>
              <a:tr h="147552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b="0" i="0" u="none" strike="noStrike">
                          <a:solidFill>
                            <a:srgbClr val="000000"/>
                          </a:solidFill>
                          <a:effectLst/>
                          <a:latin typeface="Gotham Book" pitchFamily="50" charset="0"/>
                        </a:rPr>
                        <a:t>West Coast - Central</a:t>
                      </a:r>
                    </a:p>
                  </a:txBody>
                  <a:tcPr marL="8680" marR="8680" marT="8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b="0" i="0" u="none" strike="noStrike">
                          <a:solidFill>
                            <a:srgbClr val="000000"/>
                          </a:solidFill>
                          <a:effectLst/>
                          <a:latin typeface="Gotham Book" pitchFamily="50" charset="0"/>
                        </a:rPr>
                        <a:t>5,830</a:t>
                      </a:r>
                    </a:p>
                  </a:txBody>
                  <a:tcPr marL="8680" marR="8680" marT="8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b="0" i="0" u="none" strike="noStrike">
                          <a:solidFill>
                            <a:srgbClr val="000000"/>
                          </a:solidFill>
                          <a:effectLst/>
                          <a:latin typeface="Gotham Book" pitchFamily="50" charset="0"/>
                        </a:rPr>
                        <a:t>2</a:t>
                      </a:r>
                    </a:p>
                  </a:txBody>
                  <a:tcPr marL="104154" marR="8680" marT="8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b="0" i="0" u="none" strike="noStrike">
                          <a:solidFill>
                            <a:srgbClr val="000000"/>
                          </a:solidFill>
                          <a:effectLst/>
                          <a:latin typeface="Gotham Book" pitchFamily="50" charset="0"/>
                        </a:rPr>
                        <a:t>2,915</a:t>
                      </a:r>
                    </a:p>
                  </a:txBody>
                  <a:tcPr marL="104154" marR="8680" marT="8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b="0" i="0" u="none" strike="noStrike">
                          <a:solidFill>
                            <a:srgbClr val="000000"/>
                          </a:solidFill>
                          <a:effectLst/>
                          <a:latin typeface="Gotham Book" pitchFamily="50" charset="0"/>
                        </a:rPr>
                        <a:t>Yes</a:t>
                      </a:r>
                    </a:p>
                  </a:txBody>
                  <a:tcPr marL="104154" marR="8680" marT="8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b="0" i="0" u="none" strike="noStrike">
                          <a:solidFill>
                            <a:srgbClr val="000000"/>
                          </a:solidFill>
                          <a:effectLst/>
                          <a:latin typeface="Gotham Book" pitchFamily="50" charset="0"/>
                        </a:rPr>
                        <a:t>+3.37%</a:t>
                      </a:r>
                    </a:p>
                  </a:txBody>
                  <a:tcPr marL="104154" marR="8680" marT="8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9C3"/>
                    </a:solidFill>
                  </a:tcPr>
                </a:tc>
              </a:tr>
              <a:tr h="147552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b="0" i="0" u="none" strike="noStrike">
                          <a:solidFill>
                            <a:srgbClr val="000000"/>
                          </a:solidFill>
                          <a:effectLst/>
                          <a:latin typeface="Gotham Book" pitchFamily="50" charset="0"/>
                        </a:rPr>
                        <a:t>Kaiwaka - Mangawhai</a:t>
                      </a:r>
                    </a:p>
                  </a:txBody>
                  <a:tcPr marL="8680" marR="8680" marT="8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1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b="0" i="0" u="none" strike="noStrike">
                          <a:solidFill>
                            <a:srgbClr val="000000"/>
                          </a:solidFill>
                          <a:effectLst/>
                          <a:latin typeface="Gotham Book" pitchFamily="50" charset="0"/>
                        </a:rPr>
                        <a:t>6,170</a:t>
                      </a:r>
                    </a:p>
                  </a:txBody>
                  <a:tcPr marL="8680" marR="8680" marT="8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1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b="0" i="0" u="none" strike="noStrike">
                          <a:solidFill>
                            <a:srgbClr val="000000"/>
                          </a:solidFill>
                          <a:effectLst/>
                          <a:latin typeface="Gotham Book" pitchFamily="50" charset="0"/>
                        </a:rPr>
                        <a:t>2</a:t>
                      </a:r>
                    </a:p>
                  </a:txBody>
                  <a:tcPr marL="104154" marR="8680" marT="8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1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b="0" i="0" u="none" strike="noStrike">
                          <a:solidFill>
                            <a:srgbClr val="000000"/>
                          </a:solidFill>
                          <a:effectLst/>
                          <a:latin typeface="Gotham Book" pitchFamily="50" charset="0"/>
                        </a:rPr>
                        <a:t>3,085</a:t>
                      </a:r>
                    </a:p>
                  </a:txBody>
                  <a:tcPr marL="104154" marR="8680" marT="8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1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b="0" i="0" u="none" strike="noStrike">
                          <a:solidFill>
                            <a:srgbClr val="000000"/>
                          </a:solidFill>
                          <a:effectLst/>
                          <a:latin typeface="Gotham Book" pitchFamily="50" charset="0"/>
                        </a:rPr>
                        <a:t>Yes</a:t>
                      </a:r>
                    </a:p>
                  </a:txBody>
                  <a:tcPr marL="104154" marR="8680" marT="8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1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b="0" i="0" u="none" strike="noStrike">
                          <a:solidFill>
                            <a:srgbClr val="000000"/>
                          </a:solidFill>
                          <a:effectLst/>
                          <a:latin typeface="Gotham Book" pitchFamily="50" charset="0"/>
                        </a:rPr>
                        <a:t>+9.40%</a:t>
                      </a:r>
                    </a:p>
                  </a:txBody>
                  <a:tcPr marL="104154" marR="8680" marT="8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1FB"/>
                    </a:solidFill>
                  </a:tcPr>
                </a:tc>
              </a:tr>
              <a:tr h="147552"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b="0" i="0" u="none" strike="noStrike">
                          <a:solidFill>
                            <a:srgbClr val="000000"/>
                          </a:solidFill>
                          <a:effectLst/>
                          <a:latin typeface="Gotham Book" pitchFamily="50" charset="0"/>
                        </a:rPr>
                        <a:t>Total</a:t>
                      </a:r>
                    </a:p>
                  </a:txBody>
                  <a:tcPr marL="8680" marR="8680" marT="8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b="0" i="0" u="none" strike="noStrike">
                          <a:solidFill>
                            <a:srgbClr val="000000"/>
                          </a:solidFill>
                          <a:effectLst/>
                          <a:latin typeface="Gotham Book" pitchFamily="50" charset="0"/>
                        </a:rPr>
                        <a:t>22,560</a:t>
                      </a:r>
                    </a:p>
                  </a:txBody>
                  <a:tcPr marL="8680" marR="8680" marT="8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b="0" i="0" u="none" strike="noStrike">
                          <a:solidFill>
                            <a:srgbClr val="000000"/>
                          </a:solidFill>
                          <a:effectLst/>
                          <a:latin typeface="Gotham Book" pitchFamily="50" charset="0"/>
                        </a:rPr>
                        <a:t>8</a:t>
                      </a:r>
                    </a:p>
                  </a:txBody>
                  <a:tcPr marL="104154" marR="8680" marT="8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b="0" i="0" u="none" strike="noStrike">
                          <a:solidFill>
                            <a:srgbClr val="000000"/>
                          </a:solidFill>
                          <a:effectLst/>
                          <a:latin typeface="Gotham Book" pitchFamily="50" charset="0"/>
                        </a:rPr>
                        <a:t> </a:t>
                      </a:r>
                    </a:p>
                  </a:txBody>
                  <a:tcPr marL="104154" marR="8680" marT="8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b="0" i="0" u="none" strike="noStrike">
                          <a:solidFill>
                            <a:srgbClr val="000000"/>
                          </a:solidFill>
                          <a:effectLst/>
                          <a:latin typeface="Gotham Book" pitchFamily="50" charset="0"/>
                        </a:rPr>
                        <a:t> </a:t>
                      </a:r>
                    </a:p>
                  </a:txBody>
                  <a:tcPr marL="8680" marR="8680" marT="8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NZ" sz="900" b="0" i="0" u="none" strike="noStrike">
                          <a:solidFill>
                            <a:srgbClr val="000000"/>
                          </a:solidFill>
                          <a:effectLst/>
                          <a:latin typeface="Gotham Book" pitchFamily="50" charset="0"/>
                        </a:rPr>
                        <a:t> </a:t>
                      </a:r>
                    </a:p>
                  </a:txBody>
                  <a:tcPr marL="8680" marR="8680" marT="86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19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B7A7B514-1141-47B8-BA03-C1E710D72AEC}" vid="{AC771023-1059-48BF-943D-E72ACF3A93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Sept 2018</Template>
  <TotalTime>3263</TotalTime>
  <Words>495</Words>
  <Application>Microsoft Office PowerPoint</Application>
  <PresentationFormat>On-screen Show (4:3)</PresentationFormat>
  <Paragraphs>142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Amatic Bold</vt:lpstr>
      <vt:lpstr>Arial</vt:lpstr>
      <vt:lpstr>Calibri</vt:lpstr>
      <vt:lpstr>Gotham Bold</vt:lpstr>
      <vt:lpstr>Gotham Book</vt:lpstr>
      <vt:lpstr>Trebuchet MS</vt:lpstr>
      <vt:lpstr>Office Theme</vt:lpstr>
      <vt:lpstr>PowerPoint Presentation</vt:lpstr>
      <vt:lpstr>Context</vt:lpstr>
      <vt:lpstr>Context</vt:lpstr>
      <vt:lpstr>Council process followed (April/May)</vt:lpstr>
      <vt:lpstr>Informal Consultation Results</vt:lpstr>
      <vt:lpstr>Informal Consultation Results</vt:lpstr>
      <vt:lpstr>Summary of Informal Consultation</vt:lpstr>
      <vt:lpstr>Council process followed (May/July)</vt:lpstr>
      <vt:lpstr>Initial Proposal</vt:lpstr>
      <vt:lpstr>Initial Proposal</vt:lpstr>
      <vt:lpstr>PowerPoint Presentation</vt:lpstr>
      <vt:lpstr>Submissions Received</vt:lpstr>
      <vt:lpstr>Submissions to Initial Proposal </vt:lpstr>
      <vt:lpstr>PowerPoint Presentation</vt:lpstr>
      <vt:lpstr>Alternative Options</vt:lpstr>
      <vt:lpstr>Final Proposal</vt:lpstr>
      <vt:lpstr>Final Proposal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Hope</dc:creator>
  <cp:lastModifiedBy>Benjamin Hope</cp:lastModifiedBy>
  <cp:revision>24</cp:revision>
  <cp:lastPrinted>2019-03-11T00:48:26Z</cp:lastPrinted>
  <dcterms:created xsi:type="dcterms:W3CDTF">2019-03-05T03:45:01Z</dcterms:created>
  <dcterms:modified xsi:type="dcterms:W3CDTF">2019-03-22T02:40:20Z</dcterms:modified>
</cp:coreProperties>
</file>